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3" r:id="rId6"/>
    <p:sldId id="270" r:id="rId7"/>
    <p:sldId id="266" r:id="rId8"/>
    <p:sldId id="269" r:id="rId9"/>
    <p:sldId id="272" r:id="rId10"/>
    <p:sldId id="273" r:id="rId11"/>
    <p:sldId id="291" r:id="rId12"/>
    <p:sldId id="274" r:id="rId13"/>
    <p:sldId id="279" r:id="rId14"/>
    <p:sldId id="285"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文威 冼" initials="文威" lastIdx="1" clrIdx="0">
    <p:extLst>
      <p:ext uri="{19B8F6BF-5375-455C-9EA6-DF929625EA0E}">
        <p15:presenceInfo xmlns:p15="http://schemas.microsoft.com/office/powerpoint/2012/main" userId="4a717dd201d7d7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E6D9"/>
    <a:srgbClr val="EFA5EC"/>
    <a:srgbClr val="794E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95226" autoAdjust="0"/>
  </p:normalViewPr>
  <p:slideViewPr>
    <p:cSldViewPr snapToGrid="0">
      <p:cViewPr varScale="1">
        <p:scale>
          <a:sx n="58" d="100"/>
          <a:sy n="58" d="100"/>
        </p:scale>
        <p:origin x="72" y="119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package" Target="../embeddings/Microsoft_Excel_Worksheet.xlsx"/><Relationship Id="rId4" Type="http://schemas.openxmlformats.org/officeDocument/2006/relationships/image" Target="../media/image19.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占比</c:v>
                </c:pt>
              </c:strCache>
            </c:strRef>
          </c:tx>
          <c:spPr>
            <a:ln>
              <a:noFill/>
            </a:ln>
          </c:spPr>
          <c:explosion val="4"/>
          <c:dPt>
            <c:idx val="0"/>
            <c:bubble3D val="0"/>
            <c:spPr>
              <a:blipFill>
                <a:blip xmlns:r="http://schemas.openxmlformats.org/officeDocument/2006/relationships" r:embed="rId1"/>
                <a:stretch>
                  <a:fillRect/>
                </a:stretch>
              </a:blipFill>
              <a:ln w="19050">
                <a:noFill/>
              </a:ln>
              <a:effectLst/>
            </c:spPr>
            <c:extLst>
              <c:ext xmlns:c16="http://schemas.microsoft.com/office/drawing/2014/chart" uri="{C3380CC4-5D6E-409C-BE32-E72D297353CC}">
                <c16:uniqueId val="{00000001-78C1-4631-937D-C4229D0BC5D0}"/>
              </c:ext>
            </c:extLst>
          </c:dPt>
          <c:dPt>
            <c:idx val="1"/>
            <c:bubble3D val="0"/>
            <c:spPr>
              <a:blipFill>
                <a:blip xmlns:r="http://schemas.openxmlformats.org/officeDocument/2006/relationships" r:embed="rId2"/>
                <a:stretch>
                  <a:fillRect/>
                </a:stretch>
              </a:blipFill>
              <a:ln w="19050">
                <a:noFill/>
              </a:ln>
              <a:effectLst/>
            </c:spPr>
            <c:extLst>
              <c:ext xmlns:c16="http://schemas.microsoft.com/office/drawing/2014/chart" uri="{C3380CC4-5D6E-409C-BE32-E72D297353CC}">
                <c16:uniqueId val="{00000003-78C1-4631-937D-C4229D0BC5D0}"/>
              </c:ext>
            </c:extLst>
          </c:dPt>
          <c:dPt>
            <c:idx val="2"/>
            <c:bubble3D val="0"/>
            <c:spPr>
              <a:blipFill>
                <a:blip xmlns:r="http://schemas.openxmlformats.org/officeDocument/2006/relationships" r:embed="rId3"/>
                <a:stretch>
                  <a:fillRect/>
                </a:stretch>
              </a:blipFill>
              <a:ln w="19050">
                <a:noFill/>
              </a:ln>
              <a:effectLst/>
            </c:spPr>
            <c:extLst>
              <c:ext xmlns:c16="http://schemas.microsoft.com/office/drawing/2014/chart" uri="{C3380CC4-5D6E-409C-BE32-E72D297353CC}">
                <c16:uniqueId val="{00000005-78C1-4631-937D-C4229D0BC5D0}"/>
              </c:ext>
            </c:extLst>
          </c:dPt>
          <c:dPt>
            <c:idx val="3"/>
            <c:bubble3D val="0"/>
            <c:spPr>
              <a:blipFill>
                <a:blip xmlns:r="http://schemas.openxmlformats.org/officeDocument/2006/relationships" r:embed="rId4"/>
                <a:stretch>
                  <a:fillRect/>
                </a:stretch>
              </a:blipFill>
              <a:ln w="19050">
                <a:noFill/>
              </a:ln>
              <a:effectLst/>
            </c:spPr>
            <c:extLst>
              <c:ext xmlns:c16="http://schemas.microsoft.com/office/drawing/2014/chart" uri="{C3380CC4-5D6E-409C-BE32-E72D297353CC}">
                <c16:uniqueId val="{00000007-78C1-4631-937D-C4229D0BC5D0}"/>
              </c:ext>
            </c:extLst>
          </c:dPt>
          <c:cat>
            <c:strRef>
              <c:f>Sheet1!$A$2:$A$5</c:f>
              <c:strCache>
                <c:ptCount val="2"/>
                <c:pt idx="0">
                  <c:v>学生</c:v>
                </c:pt>
                <c:pt idx="1">
                  <c:v>老师</c:v>
                </c:pt>
              </c:strCache>
            </c:strRef>
          </c:cat>
          <c:val>
            <c:numRef>
              <c:f>Sheet1!$B$2:$B$5</c:f>
              <c:numCache>
                <c:formatCode>0%</c:formatCode>
                <c:ptCount val="4"/>
                <c:pt idx="0">
                  <c:v>0.8</c:v>
                </c:pt>
                <c:pt idx="1">
                  <c:v>0.2</c:v>
                </c:pt>
              </c:numCache>
            </c:numRef>
          </c:val>
          <c:extLst>
            <c:ext xmlns:c16="http://schemas.microsoft.com/office/drawing/2014/chart" uri="{C3380CC4-5D6E-409C-BE32-E72D297353CC}">
              <c16:uniqueId val="{00000008-78C1-4631-937D-C4229D0BC5D0}"/>
            </c:ext>
          </c:extLst>
        </c:ser>
        <c:dLbls>
          <c:showLegendKey val="0"/>
          <c:showVal val="0"/>
          <c:showCatName val="0"/>
          <c:showSerName val="0"/>
          <c:showPercent val="0"/>
          <c:showBubbleSize val="0"/>
          <c:showLeaderLines val="1"/>
        </c:dLbls>
        <c:firstSliceAng val="237"/>
      </c:pieChart>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9-01-02T16:38:04.244" idx="1">
    <p:pos x="7273" y="228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BD2C88-84C5-4703-A005-E1E3DA95909D}" type="datetimeFigureOut">
              <a:rPr lang="zh-CN" altLang="en-US" smtClean="0"/>
              <a:t>2019/1/2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4A1E94-C858-498B-9B94-5BBA1E5FD6F2}" type="slidenum">
              <a:rPr lang="zh-CN" altLang="en-US" smtClean="0"/>
              <a:t>‹#›</a:t>
            </a:fld>
            <a:endParaRPr lang="zh-CN" altLang="en-US"/>
          </a:p>
        </p:txBody>
      </p:sp>
    </p:spTree>
    <p:extLst>
      <p:ext uri="{BB962C8B-B14F-4D97-AF65-F5344CB8AC3E}">
        <p14:creationId xmlns:p14="http://schemas.microsoft.com/office/powerpoint/2010/main" val="3942939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1</a:t>
            </a:fld>
            <a:endParaRPr lang="zh-CN" altLang="en-US"/>
          </a:p>
        </p:txBody>
      </p:sp>
    </p:spTree>
    <p:extLst>
      <p:ext uri="{BB962C8B-B14F-4D97-AF65-F5344CB8AC3E}">
        <p14:creationId xmlns:p14="http://schemas.microsoft.com/office/powerpoint/2010/main" val="2080962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10</a:t>
            </a:fld>
            <a:endParaRPr lang="zh-CN" altLang="en-US"/>
          </a:p>
        </p:txBody>
      </p:sp>
    </p:spTree>
    <p:extLst>
      <p:ext uri="{BB962C8B-B14F-4D97-AF65-F5344CB8AC3E}">
        <p14:creationId xmlns:p14="http://schemas.microsoft.com/office/powerpoint/2010/main" val="25458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11</a:t>
            </a:fld>
            <a:endParaRPr lang="zh-CN" altLang="en-US"/>
          </a:p>
        </p:txBody>
      </p:sp>
    </p:spTree>
    <p:extLst>
      <p:ext uri="{BB962C8B-B14F-4D97-AF65-F5344CB8AC3E}">
        <p14:creationId xmlns:p14="http://schemas.microsoft.com/office/powerpoint/2010/main" val="712221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12</a:t>
            </a:fld>
            <a:endParaRPr lang="zh-CN" altLang="en-US"/>
          </a:p>
        </p:txBody>
      </p:sp>
    </p:spTree>
    <p:extLst>
      <p:ext uri="{BB962C8B-B14F-4D97-AF65-F5344CB8AC3E}">
        <p14:creationId xmlns:p14="http://schemas.microsoft.com/office/powerpoint/2010/main" val="3857451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13</a:t>
            </a:fld>
            <a:endParaRPr lang="zh-CN" altLang="en-US"/>
          </a:p>
        </p:txBody>
      </p:sp>
    </p:spTree>
    <p:extLst>
      <p:ext uri="{BB962C8B-B14F-4D97-AF65-F5344CB8AC3E}">
        <p14:creationId xmlns:p14="http://schemas.microsoft.com/office/powerpoint/2010/main" val="376198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14</a:t>
            </a:fld>
            <a:endParaRPr lang="zh-CN" altLang="en-US"/>
          </a:p>
        </p:txBody>
      </p:sp>
    </p:spTree>
    <p:extLst>
      <p:ext uri="{BB962C8B-B14F-4D97-AF65-F5344CB8AC3E}">
        <p14:creationId xmlns:p14="http://schemas.microsoft.com/office/powerpoint/2010/main" val="4087669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2</a:t>
            </a:fld>
            <a:endParaRPr lang="zh-CN" altLang="en-US"/>
          </a:p>
        </p:txBody>
      </p:sp>
    </p:spTree>
    <p:extLst>
      <p:ext uri="{BB962C8B-B14F-4D97-AF65-F5344CB8AC3E}">
        <p14:creationId xmlns:p14="http://schemas.microsoft.com/office/powerpoint/2010/main" val="3080089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3</a:t>
            </a:fld>
            <a:endParaRPr lang="zh-CN" altLang="en-US"/>
          </a:p>
        </p:txBody>
      </p:sp>
    </p:spTree>
    <p:extLst>
      <p:ext uri="{BB962C8B-B14F-4D97-AF65-F5344CB8AC3E}">
        <p14:creationId xmlns:p14="http://schemas.microsoft.com/office/powerpoint/2010/main" val="1048166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4</a:t>
            </a:fld>
            <a:endParaRPr lang="zh-CN" altLang="en-US"/>
          </a:p>
        </p:txBody>
      </p:sp>
    </p:spTree>
    <p:extLst>
      <p:ext uri="{BB962C8B-B14F-4D97-AF65-F5344CB8AC3E}">
        <p14:creationId xmlns:p14="http://schemas.microsoft.com/office/powerpoint/2010/main" val="61193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5</a:t>
            </a:fld>
            <a:endParaRPr lang="zh-CN" altLang="en-US"/>
          </a:p>
        </p:txBody>
      </p:sp>
    </p:spTree>
    <p:extLst>
      <p:ext uri="{BB962C8B-B14F-4D97-AF65-F5344CB8AC3E}">
        <p14:creationId xmlns:p14="http://schemas.microsoft.com/office/powerpoint/2010/main" val="575625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6</a:t>
            </a:fld>
            <a:endParaRPr lang="zh-CN" altLang="en-US"/>
          </a:p>
        </p:txBody>
      </p:sp>
    </p:spTree>
    <p:extLst>
      <p:ext uri="{BB962C8B-B14F-4D97-AF65-F5344CB8AC3E}">
        <p14:creationId xmlns:p14="http://schemas.microsoft.com/office/powerpoint/2010/main" val="1765528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7</a:t>
            </a:fld>
            <a:endParaRPr lang="zh-CN" altLang="en-US"/>
          </a:p>
        </p:txBody>
      </p:sp>
    </p:spTree>
    <p:extLst>
      <p:ext uri="{BB962C8B-B14F-4D97-AF65-F5344CB8AC3E}">
        <p14:creationId xmlns:p14="http://schemas.microsoft.com/office/powerpoint/2010/main" val="4254050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8</a:t>
            </a:fld>
            <a:endParaRPr lang="zh-CN" altLang="en-US"/>
          </a:p>
        </p:txBody>
      </p:sp>
    </p:spTree>
    <p:extLst>
      <p:ext uri="{BB962C8B-B14F-4D97-AF65-F5344CB8AC3E}">
        <p14:creationId xmlns:p14="http://schemas.microsoft.com/office/powerpoint/2010/main" val="1303930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9</a:t>
            </a:fld>
            <a:endParaRPr lang="zh-CN" altLang="en-US"/>
          </a:p>
        </p:txBody>
      </p:sp>
    </p:spTree>
    <p:extLst>
      <p:ext uri="{BB962C8B-B14F-4D97-AF65-F5344CB8AC3E}">
        <p14:creationId xmlns:p14="http://schemas.microsoft.com/office/powerpoint/2010/main" val="132331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emf"/><Relationship Id="rId5" Type="http://schemas.openxmlformats.org/officeDocument/2006/relationships/image" Target="../media/image2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xml"/><Relationship Id="rId7"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2.jpe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5"/>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9547" y="4453555"/>
            <a:ext cx="3275778" cy="2150804"/>
          </a:xfrm>
          <a:prstGeom prst="rect">
            <a:avLst/>
          </a:prstGeom>
        </p:spPr>
      </p:pic>
      <p:sp>
        <p:nvSpPr>
          <p:cNvPr id="6" name="文本框 10"/>
          <p:cNvSpPr txBox="1"/>
          <p:nvPr/>
        </p:nvSpPr>
        <p:spPr>
          <a:xfrm>
            <a:off x="1040843" y="1647154"/>
            <a:ext cx="8779145" cy="1184940"/>
          </a:xfrm>
          <a:prstGeom prst="rect">
            <a:avLst/>
          </a:prstGeom>
          <a:noFill/>
        </p:spPr>
        <p:txBody>
          <a:bodyPr wrap="square" rtlCol="0">
            <a:spAutoFit/>
          </a:bodyPr>
          <a:lstStyle/>
          <a:p>
            <a:pPr algn="ctr"/>
            <a:r>
              <a:rPr lang="en-US" altLang="zh-CN" sz="7100" dirty="0" err="1">
                <a:blipFill dpi="0" rotWithShape="1">
                  <a:blip r:embed="rId7">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TaoKe</a:t>
            </a:r>
            <a:endParaRPr lang="zh-CN" altLang="en-US" sz="7100" dirty="0">
              <a:blipFill dpi="0" rotWithShape="1">
                <a:blip r:embed="rId7">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grpSp>
        <p:nvGrpSpPr>
          <p:cNvPr id="7" name="组合 6"/>
          <p:cNvGrpSpPr/>
          <p:nvPr/>
        </p:nvGrpSpPr>
        <p:grpSpPr>
          <a:xfrm>
            <a:off x="1401291" y="2999876"/>
            <a:ext cx="8048070" cy="169480"/>
            <a:chOff x="2804139" y="4450981"/>
            <a:chExt cx="7078926" cy="223552"/>
          </a:xfrm>
        </p:grpSpPr>
        <p:sp>
          <p:nvSpPr>
            <p:cNvPr id="8"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pic>
        <p:nvPicPr>
          <p:cNvPr id="15" name="图片 14"/>
          <p:cNvPicPr>
            <a:picLocks noChangeAspect="1"/>
          </p:cNvPicPr>
          <p:nvPr/>
        </p:nvPicPr>
        <p:blipFill>
          <a:blip r:embed="rId8"/>
          <a:stretch>
            <a:fillRect/>
          </a:stretch>
        </p:blipFill>
        <p:spPr>
          <a:xfrm rot="2249058" flipV="1">
            <a:off x="9392315" y="1767021"/>
            <a:ext cx="561484" cy="1373267"/>
          </a:xfrm>
          <a:prstGeom prst="rect">
            <a:avLst/>
          </a:prstGeom>
        </p:spPr>
      </p:pic>
      <p:sp>
        <p:nvSpPr>
          <p:cNvPr id="16" name="文本框 136"/>
          <p:cNvSpPr txBox="1"/>
          <p:nvPr/>
        </p:nvSpPr>
        <p:spPr>
          <a:xfrm>
            <a:off x="3209585" y="3273111"/>
            <a:ext cx="4421531" cy="461665"/>
          </a:xfrm>
          <a:prstGeom prst="rect">
            <a:avLst/>
          </a:prstGeom>
          <a:noFill/>
        </p:spPr>
        <p:txBody>
          <a:bodyPr wrap="none" rtlCol="0">
            <a:spAutoFit/>
          </a:bodyPr>
          <a:lstStyle/>
          <a:p>
            <a:r>
              <a:rPr lang="en-US" altLang="zh-CN"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 course evaluation system</a:t>
            </a:r>
            <a:endPar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7" name="KSO_Shape"/>
          <p:cNvSpPr>
            <a:spLocks/>
          </p:cNvSpPr>
          <p:nvPr/>
        </p:nvSpPr>
        <p:spPr bwMode="auto">
          <a:xfrm>
            <a:off x="2258660" y="5763977"/>
            <a:ext cx="529018" cy="529900"/>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8" name="文本框 138"/>
          <p:cNvSpPr txBox="1"/>
          <p:nvPr/>
        </p:nvSpPr>
        <p:spPr>
          <a:xfrm>
            <a:off x="2765409" y="3977641"/>
            <a:ext cx="6285439" cy="400110"/>
          </a:xfrm>
          <a:prstGeom prst="rect">
            <a:avLst/>
          </a:prstGeom>
          <a:noFill/>
        </p:spPr>
        <p:txBody>
          <a:bodyPr wrap="none" rtlCol="0">
            <a:spAutoFit/>
          </a:bodyPr>
          <a:lstStyle/>
          <a:p>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Defender</a:t>
            </a:r>
            <a:r>
              <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：彭巍</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(Peng Wei)</a:t>
            </a:r>
            <a:r>
              <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冼文威</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(Xian </a:t>
            </a:r>
            <a:r>
              <a:rPr lang="en-US" altLang="zh-CN" sz="2000" b="1" dirty="0" err="1">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Wenwei</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endPar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357891" y="5080967"/>
            <a:ext cx="365349" cy="570236"/>
            <a:chOff x="4763" y="15501938"/>
            <a:chExt cx="3094038" cy="4829175"/>
          </a:xfrm>
          <a:blipFill dpi="0" rotWithShape="1">
            <a:blip r:embed="rId9">
              <a:extLst>
                <a:ext uri="{28A0092B-C50C-407E-A947-70E740481C1C}">
                  <a14:useLocalDpi xmlns:a14="http://schemas.microsoft.com/office/drawing/2010/main" val="0"/>
                </a:ext>
              </a:extLst>
            </a:blip>
            <a:srcRect/>
            <a:stretch>
              <a:fillRect/>
            </a:stretch>
          </a:blipFill>
        </p:grpSpPr>
        <p:sp>
          <p:nvSpPr>
            <p:cNvPr id="20" name="Freeform 13"/>
            <p:cNvSpPr>
              <a:spLocks/>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1" name="Freeform 14"/>
            <p:cNvSpPr>
              <a:spLocks/>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2" name="Freeform 15"/>
            <p:cNvSpPr>
              <a:spLocks/>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3" name="Freeform 16"/>
            <p:cNvSpPr>
              <a:spLocks/>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4" name="Freeform 17"/>
            <p:cNvSpPr>
              <a:spLocks/>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5" name="Freeform 18"/>
            <p:cNvSpPr>
              <a:spLocks/>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6" name="Freeform 19"/>
            <p:cNvSpPr>
              <a:spLocks/>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7" name="Freeform 20"/>
            <p:cNvSpPr>
              <a:spLocks/>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8" name="Freeform 21"/>
            <p:cNvSpPr>
              <a:spLocks/>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9" name="Freeform 22"/>
            <p:cNvSpPr>
              <a:spLocks/>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0" name="Freeform 23"/>
            <p:cNvSpPr>
              <a:spLocks/>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1" name="Freeform 24"/>
            <p:cNvSpPr>
              <a:spLocks/>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32" name="组合 31"/>
          <p:cNvGrpSpPr/>
          <p:nvPr/>
        </p:nvGrpSpPr>
        <p:grpSpPr>
          <a:xfrm>
            <a:off x="2273938" y="3806116"/>
            <a:ext cx="396185" cy="565304"/>
            <a:chOff x="33337500" y="3175"/>
            <a:chExt cx="2930525" cy="4181475"/>
          </a:xfrm>
          <a:blipFill dpi="0" rotWithShape="1">
            <a:blip r:embed="rId9">
              <a:extLst>
                <a:ext uri="{28A0092B-C50C-407E-A947-70E740481C1C}">
                  <a14:useLocalDpi xmlns:a14="http://schemas.microsoft.com/office/drawing/2010/main" val="0"/>
                </a:ext>
              </a:extLst>
            </a:blip>
            <a:srcRect/>
            <a:stretch>
              <a:fillRect/>
            </a:stretch>
          </a:blipFill>
        </p:grpSpPr>
        <p:sp>
          <p:nvSpPr>
            <p:cNvPr id="33" name="Freeform 25"/>
            <p:cNvSpPr>
              <a:spLocks/>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4" name="Freeform 26"/>
            <p:cNvSpPr>
              <a:spLocks/>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5" name="Freeform 27"/>
            <p:cNvSpPr>
              <a:spLocks/>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6" name="Freeform 28"/>
            <p:cNvSpPr>
              <a:spLocks/>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7" name="Freeform 29"/>
            <p:cNvSpPr>
              <a:spLocks/>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8" name="Freeform 30"/>
            <p:cNvSpPr>
              <a:spLocks/>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9" name="Freeform 31"/>
            <p:cNvSpPr>
              <a:spLocks/>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0" name="Freeform 32"/>
            <p:cNvSpPr>
              <a:spLocks/>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1" name="Freeform 33"/>
            <p:cNvSpPr>
              <a:spLocks/>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2" name="Freeform 34"/>
            <p:cNvSpPr>
              <a:spLocks/>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3" name="Rectangle 35"/>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4" name="Freeform 36"/>
            <p:cNvSpPr>
              <a:spLocks/>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45" name="组合 44"/>
          <p:cNvGrpSpPr/>
          <p:nvPr/>
        </p:nvGrpSpPr>
        <p:grpSpPr>
          <a:xfrm>
            <a:off x="2258660" y="4432654"/>
            <a:ext cx="442542" cy="518302"/>
            <a:chOff x="11055350" y="11304588"/>
            <a:chExt cx="3273426" cy="3833813"/>
          </a:xfrm>
          <a:blipFill dpi="0" rotWithShape="1">
            <a:blip r:embed="rId9">
              <a:extLst>
                <a:ext uri="{28A0092B-C50C-407E-A947-70E740481C1C}">
                  <a14:useLocalDpi xmlns:a14="http://schemas.microsoft.com/office/drawing/2010/main" val="0"/>
                </a:ext>
              </a:extLst>
            </a:blip>
            <a:srcRect/>
            <a:stretch>
              <a:fillRect/>
            </a:stretch>
          </a:blipFill>
        </p:grpSpPr>
        <p:sp>
          <p:nvSpPr>
            <p:cNvPr id="46" name="Freeform 37"/>
            <p:cNvSpPr>
              <a:spLocks/>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7" name="Freeform 38"/>
            <p:cNvSpPr>
              <a:spLocks/>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8" name="Freeform 39"/>
            <p:cNvSpPr>
              <a:spLocks/>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9" name="Freeform 40"/>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0" name="Freeform 41"/>
            <p:cNvSpPr>
              <a:spLocks/>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1" name="Freeform 42"/>
            <p:cNvSpPr>
              <a:spLocks/>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2" name="Freeform 43"/>
            <p:cNvSpPr>
              <a:spLocks/>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3" name="Freeform 44"/>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54" name="文本框 174"/>
          <p:cNvSpPr txBox="1"/>
          <p:nvPr/>
        </p:nvSpPr>
        <p:spPr>
          <a:xfrm>
            <a:off x="2765409" y="4534040"/>
            <a:ext cx="4749296" cy="400110"/>
          </a:xfrm>
          <a:prstGeom prst="rect">
            <a:avLst/>
          </a:prstGeom>
          <a:noFill/>
        </p:spPr>
        <p:txBody>
          <a:bodyPr wrap="square" rtlCol="0">
            <a:spAutoFit/>
          </a:bodyPr>
          <a:lstStyle/>
          <a:p>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Major</a:t>
            </a:r>
            <a:r>
              <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Computer Science</a:t>
            </a:r>
            <a:endPar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5" name="文本框 175"/>
          <p:cNvSpPr txBox="1"/>
          <p:nvPr/>
        </p:nvSpPr>
        <p:spPr>
          <a:xfrm>
            <a:off x="2809964" y="5204583"/>
            <a:ext cx="3300712" cy="400110"/>
          </a:xfrm>
          <a:prstGeom prst="rect">
            <a:avLst/>
          </a:prstGeom>
          <a:noFill/>
        </p:spPr>
        <p:txBody>
          <a:bodyPr wrap="none" rtlCol="0">
            <a:spAutoFit/>
          </a:bodyPr>
          <a:lstStyle/>
          <a:p>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Teacher</a:t>
            </a:r>
            <a:r>
              <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err="1">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Basker</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a:t>
            </a:r>
            <a:r>
              <a:rPr lang="en-US" altLang="zh-CN" sz="2000" b="1" dirty="0" err="1">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Geroge</a:t>
            </a:r>
            <a:endPar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6" name="文本框 176"/>
          <p:cNvSpPr txBox="1"/>
          <p:nvPr/>
        </p:nvSpPr>
        <p:spPr>
          <a:xfrm>
            <a:off x="2809964" y="5828872"/>
            <a:ext cx="2254143" cy="400110"/>
          </a:xfrm>
          <a:prstGeom prst="rect">
            <a:avLst/>
          </a:prstGeom>
          <a:noFill/>
        </p:spPr>
        <p:txBody>
          <a:bodyPr wrap="none" rtlCol="0">
            <a:spAutoFit/>
          </a:bodyPr>
          <a:lstStyle/>
          <a:p>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Time</a:t>
            </a:r>
            <a:r>
              <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2019·1·6</a:t>
            </a:r>
            <a:endPar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57" name="直接连接符 56"/>
          <p:cNvCxnSpPr>
            <a:cxnSpLocks/>
          </p:cNvCxnSpPr>
          <p:nvPr/>
        </p:nvCxnSpPr>
        <p:spPr>
          <a:xfrm>
            <a:off x="2826372" y="4371420"/>
            <a:ext cx="62060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p:cNvCxnSpPr>
          <p:nvPr/>
        </p:nvCxnSpPr>
        <p:spPr>
          <a:xfrm>
            <a:off x="2826372" y="4924937"/>
            <a:ext cx="34776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cxnSpLocks/>
          </p:cNvCxnSpPr>
          <p:nvPr/>
        </p:nvCxnSpPr>
        <p:spPr>
          <a:xfrm>
            <a:off x="2870927" y="5604693"/>
            <a:ext cx="34488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cxnSpLocks/>
          </p:cNvCxnSpPr>
          <p:nvPr/>
        </p:nvCxnSpPr>
        <p:spPr>
          <a:xfrm>
            <a:off x="2870927" y="6252881"/>
            <a:ext cx="34488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4" name="纯音乐 - A Bright Future (Shorter Versio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3035148" y="-612569"/>
            <a:ext cx="609600" cy="609600"/>
          </a:xfrm>
          <a:prstGeom prst="rect">
            <a:avLst/>
          </a:prstGeom>
        </p:spPr>
      </p:pic>
    </p:spTree>
    <p:extLst>
      <p:ext uri="{BB962C8B-B14F-4D97-AF65-F5344CB8AC3E}">
        <p14:creationId xmlns:p14="http://schemas.microsoft.com/office/powerpoint/2010/main" val="890191270"/>
      </p:ext>
    </p:extLst>
  </p:cSld>
  <p:clrMapOvr>
    <a:masterClrMapping/>
  </p:clrMapOvr>
  <mc:AlternateContent xmlns:mc="http://schemas.openxmlformats.org/markup-compatibility/2006" xmlns:p14="http://schemas.microsoft.com/office/powerpoint/2010/main">
    <mc:Choice Requires="p14">
      <p:transition spd="slow" p14:dur="2000" advTm="7721"/>
    </mc:Choice>
    <mc:Fallback xmlns="">
      <p:transition spd="slow" advTm="7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4"/>
                                        </p:tgtEl>
                                      </p:cBhvr>
                                    </p:cmd>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3" presetClass="entr" presetSubtype="528" fill="hold" grpId="0" nodeType="afterEffect">
                                  <p:stCondLst>
                                    <p:cond delay="0"/>
                                  </p:stCondLst>
                                  <p:iterate type="lt">
                                    <p:tmPct val="15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 calcmode="lin" valueType="num">
                                      <p:cBhvr>
                                        <p:cTn id="17" dur="500" fill="hold"/>
                                        <p:tgtEl>
                                          <p:spTgt spid="6"/>
                                        </p:tgtEl>
                                        <p:attrNameLst>
                                          <p:attrName>ppt_x</p:attrName>
                                        </p:attrNameLst>
                                      </p:cBhvr>
                                      <p:tavLst>
                                        <p:tav tm="0">
                                          <p:val>
                                            <p:fltVal val="0.5"/>
                                          </p:val>
                                        </p:tav>
                                        <p:tav tm="100000">
                                          <p:val>
                                            <p:strVal val="#ppt_x"/>
                                          </p:val>
                                        </p:tav>
                                      </p:tavLst>
                                    </p:anim>
                                    <p:anim calcmode="lin" valueType="num">
                                      <p:cBhvr>
                                        <p:cTn id="18" dur="500" fill="hold"/>
                                        <p:tgtEl>
                                          <p:spTgt spid="6"/>
                                        </p:tgtEl>
                                        <p:attrNameLst>
                                          <p:attrName>ppt_y</p:attrName>
                                        </p:attrNameLst>
                                      </p:cBhvr>
                                      <p:tavLst>
                                        <p:tav tm="0">
                                          <p:val>
                                            <p:fltVal val="0.5"/>
                                          </p:val>
                                        </p:tav>
                                        <p:tav tm="100000">
                                          <p:val>
                                            <p:strVal val="#ppt_y"/>
                                          </p:val>
                                        </p:tav>
                                      </p:tavLst>
                                    </p:anim>
                                  </p:childTnLst>
                                </p:cTn>
                              </p:par>
                            </p:childTnLst>
                          </p:cTn>
                        </p:par>
                        <p:par>
                          <p:cTn id="19" fill="hold">
                            <p:stCondLst>
                              <p:cond delay="18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42" presetClass="path" presetSubtype="0" accel="50000" decel="50000" fill="hold" nodeType="withEffect">
                                  <p:stCondLst>
                                    <p:cond delay="0"/>
                                  </p:stCondLst>
                                  <p:childTnLst>
                                    <p:animMotion origin="layout" path="M -2.82479E-6 1.9519E-6 L -0.66805 0.00601 " pathEditMode="relative" rAng="0" ptsTypes="AA">
                                      <p:cBhvr>
                                        <p:cTn id="27" dur="1000" spd="-100000" fill="hold"/>
                                        <p:tgtEl>
                                          <p:spTgt spid="15"/>
                                        </p:tgtEl>
                                        <p:attrNameLst>
                                          <p:attrName>ppt_x</p:attrName>
                                          <p:attrName>ppt_y</p:attrName>
                                        </p:attrNameLst>
                                      </p:cBhvr>
                                      <p:rCtr x="-33403" y="301"/>
                                    </p:animMotion>
                                  </p:childTnLst>
                                </p:cTn>
                              </p:par>
                            </p:childTnLst>
                          </p:cTn>
                        </p:par>
                        <p:par>
                          <p:cTn id="28" fill="hold">
                            <p:stCondLst>
                              <p:cond delay="2800"/>
                            </p:stCondLst>
                            <p:childTnLst>
                              <p:par>
                                <p:cTn id="29" presetID="16" presetClass="entr" presetSubtype="21"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par>
                          <p:cTn id="32" fill="hold">
                            <p:stCondLst>
                              <p:cond delay="3300"/>
                            </p:stCondLst>
                            <p:childTnLst>
                              <p:par>
                                <p:cTn id="33" presetID="10" presetClass="entr" presetSubtype="0" fill="hold" grpId="0" nodeType="after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50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nodeType="withEffect">
                                  <p:stCondLst>
                                    <p:cond delay="50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nodeType="withEffect">
                                  <p:stCondLst>
                                    <p:cond delay="5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10" presetClass="entr" presetSubtype="0" fill="hold" nodeType="withEffect">
                                  <p:stCondLst>
                                    <p:cond delay="50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10" presetClass="entr" presetSubtype="0" fill="hold" nodeType="withEffect">
                                  <p:stCondLst>
                                    <p:cond delay="50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childTnLst>
                          </p:cTn>
                        </p:par>
                        <p:par>
                          <p:cTn id="57" fill="hold">
                            <p:stCondLst>
                              <p:cond delay="4300"/>
                            </p:stCondLst>
                            <p:childTnLst>
                              <p:par>
                                <p:cTn id="58" presetID="22" presetClass="entr" presetSubtype="8" fill="hold" grpId="0" nodeType="afterEffect">
                                  <p:stCondLst>
                                    <p:cond delay="0"/>
                                  </p:stCondLst>
                                  <p:iterate type="lt">
                                    <p:tmPct val="30000"/>
                                  </p:iterate>
                                  <p:childTnLst>
                                    <p:set>
                                      <p:cBhvr>
                                        <p:cTn id="59" dur="1" fill="hold">
                                          <p:stCondLst>
                                            <p:cond delay="0"/>
                                          </p:stCondLst>
                                        </p:cTn>
                                        <p:tgtEl>
                                          <p:spTgt spid="18"/>
                                        </p:tgtEl>
                                        <p:attrNameLst>
                                          <p:attrName>style.visibility</p:attrName>
                                        </p:attrNameLst>
                                      </p:cBhvr>
                                      <p:to>
                                        <p:strVal val="visible"/>
                                      </p:to>
                                    </p:set>
                                    <p:animEffect transition="in" filter="wipe(left)">
                                      <p:cBhvr>
                                        <p:cTn id="60" dur="100"/>
                                        <p:tgtEl>
                                          <p:spTgt spid="18"/>
                                        </p:tgtEl>
                                      </p:cBhvr>
                                    </p:animEffect>
                                  </p:childTnLst>
                                </p:cTn>
                              </p:par>
                              <p:par>
                                <p:cTn id="61" presetID="36" presetClass="emph" presetSubtype="0" fill="hold" grpId="1" nodeType="withEffect">
                                  <p:stCondLst>
                                    <p:cond delay="0"/>
                                  </p:stCondLst>
                                  <p:iterate type="lt">
                                    <p:tmPct val="30000"/>
                                  </p:iterate>
                                  <p:childTnLst>
                                    <p:animScale>
                                      <p:cBhvr>
                                        <p:cTn id="62" dur="50" autoRev="1" fill="hold">
                                          <p:stCondLst>
                                            <p:cond delay="0"/>
                                          </p:stCondLst>
                                        </p:cTn>
                                        <p:tgtEl>
                                          <p:spTgt spid="18"/>
                                        </p:tgtEl>
                                      </p:cBhvr>
                                      <p:to x="80000" y="100000"/>
                                    </p:animScale>
                                    <p:anim by="(#ppt_w*0.10)" calcmode="lin" valueType="num">
                                      <p:cBhvr>
                                        <p:cTn id="63" dur="50" autoRev="1" fill="hold">
                                          <p:stCondLst>
                                            <p:cond delay="0"/>
                                          </p:stCondLst>
                                        </p:cTn>
                                        <p:tgtEl>
                                          <p:spTgt spid="18"/>
                                        </p:tgtEl>
                                        <p:attrNameLst>
                                          <p:attrName>ppt_x</p:attrName>
                                        </p:attrNameLst>
                                      </p:cBhvr>
                                    </p:anim>
                                    <p:anim by="(-#ppt_w*0.10)" calcmode="lin" valueType="num">
                                      <p:cBhvr>
                                        <p:cTn id="64" dur="50" autoRev="1" fill="hold">
                                          <p:stCondLst>
                                            <p:cond delay="0"/>
                                          </p:stCondLst>
                                        </p:cTn>
                                        <p:tgtEl>
                                          <p:spTgt spid="18"/>
                                        </p:tgtEl>
                                        <p:attrNameLst>
                                          <p:attrName>ppt_y</p:attrName>
                                        </p:attrNameLst>
                                      </p:cBhvr>
                                    </p:anim>
                                    <p:animRot by="-480000">
                                      <p:cBhvr>
                                        <p:cTn id="65" dur="50" autoRev="1" fill="hold">
                                          <p:stCondLst>
                                            <p:cond delay="0"/>
                                          </p:stCondLst>
                                        </p:cTn>
                                        <p:tgtEl>
                                          <p:spTgt spid="18"/>
                                        </p:tgtEl>
                                        <p:attrNameLst>
                                          <p:attrName>r</p:attrName>
                                        </p:attrNameLst>
                                      </p:cBhvr>
                                    </p:animRot>
                                  </p:childTnLst>
                                </p:cTn>
                              </p:par>
                            </p:childTnLst>
                          </p:cTn>
                        </p:par>
                        <p:par>
                          <p:cTn id="66" fill="hold">
                            <p:stCondLst>
                              <p:cond delay="5420"/>
                            </p:stCondLst>
                            <p:childTnLst>
                              <p:par>
                                <p:cTn id="67" presetID="22" presetClass="entr" presetSubtype="8" fill="hold" grpId="0" nodeType="afterEffect">
                                  <p:stCondLst>
                                    <p:cond delay="0"/>
                                  </p:stCondLst>
                                  <p:iterate type="lt">
                                    <p:tmPct val="30000"/>
                                  </p:iterate>
                                  <p:childTnLst>
                                    <p:set>
                                      <p:cBhvr>
                                        <p:cTn id="68" dur="1" fill="hold">
                                          <p:stCondLst>
                                            <p:cond delay="0"/>
                                          </p:stCondLst>
                                        </p:cTn>
                                        <p:tgtEl>
                                          <p:spTgt spid="55"/>
                                        </p:tgtEl>
                                        <p:attrNameLst>
                                          <p:attrName>style.visibility</p:attrName>
                                        </p:attrNameLst>
                                      </p:cBhvr>
                                      <p:to>
                                        <p:strVal val="visible"/>
                                      </p:to>
                                    </p:set>
                                    <p:animEffect transition="in" filter="wipe(left)">
                                      <p:cBhvr>
                                        <p:cTn id="69" dur="100"/>
                                        <p:tgtEl>
                                          <p:spTgt spid="55"/>
                                        </p:tgtEl>
                                      </p:cBhvr>
                                    </p:animEffect>
                                  </p:childTnLst>
                                </p:cTn>
                              </p:par>
                              <p:par>
                                <p:cTn id="70" presetID="36" presetClass="emph" presetSubtype="0" fill="hold" grpId="1" nodeType="withEffect">
                                  <p:stCondLst>
                                    <p:cond delay="0"/>
                                  </p:stCondLst>
                                  <p:iterate type="lt">
                                    <p:tmPct val="30000"/>
                                  </p:iterate>
                                  <p:childTnLst>
                                    <p:animScale>
                                      <p:cBhvr>
                                        <p:cTn id="71" dur="50" autoRev="1" fill="hold">
                                          <p:stCondLst>
                                            <p:cond delay="0"/>
                                          </p:stCondLst>
                                        </p:cTn>
                                        <p:tgtEl>
                                          <p:spTgt spid="55"/>
                                        </p:tgtEl>
                                      </p:cBhvr>
                                      <p:to x="80000" y="100000"/>
                                    </p:animScale>
                                    <p:anim by="(#ppt_w*0.10)" calcmode="lin" valueType="num">
                                      <p:cBhvr>
                                        <p:cTn id="72" dur="50" autoRev="1" fill="hold">
                                          <p:stCondLst>
                                            <p:cond delay="0"/>
                                          </p:stCondLst>
                                        </p:cTn>
                                        <p:tgtEl>
                                          <p:spTgt spid="55"/>
                                        </p:tgtEl>
                                        <p:attrNameLst>
                                          <p:attrName>ppt_x</p:attrName>
                                        </p:attrNameLst>
                                      </p:cBhvr>
                                    </p:anim>
                                    <p:anim by="(-#ppt_w*0.10)" calcmode="lin" valueType="num">
                                      <p:cBhvr>
                                        <p:cTn id="73" dur="50" autoRev="1" fill="hold">
                                          <p:stCondLst>
                                            <p:cond delay="0"/>
                                          </p:stCondLst>
                                        </p:cTn>
                                        <p:tgtEl>
                                          <p:spTgt spid="55"/>
                                        </p:tgtEl>
                                        <p:attrNameLst>
                                          <p:attrName>ppt_y</p:attrName>
                                        </p:attrNameLst>
                                      </p:cBhvr>
                                    </p:anim>
                                    <p:animRot by="-480000">
                                      <p:cBhvr>
                                        <p:cTn id="74" dur="50" autoRev="1" fill="hold">
                                          <p:stCondLst>
                                            <p:cond delay="0"/>
                                          </p:stCondLst>
                                        </p:cTn>
                                        <p:tgtEl>
                                          <p:spTgt spid="55"/>
                                        </p:tgtEl>
                                        <p:attrNameLst>
                                          <p:attrName>r</p:attrName>
                                        </p:attrNameLst>
                                      </p:cBhvr>
                                    </p:animRot>
                                  </p:childTnLst>
                                </p:cTn>
                              </p:par>
                            </p:childTnLst>
                          </p:cTn>
                        </p:par>
                        <p:par>
                          <p:cTn id="75" fill="hold">
                            <p:stCondLst>
                              <p:cond delay="6090"/>
                            </p:stCondLst>
                            <p:childTnLst>
                              <p:par>
                                <p:cTn id="76" presetID="22" presetClass="entr" presetSubtype="8" fill="hold" grpId="0" nodeType="afterEffect">
                                  <p:stCondLst>
                                    <p:cond delay="0"/>
                                  </p:stCondLst>
                                  <p:iterate type="lt">
                                    <p:tmPct val="30000"/>
                                  </p:iterate>
                                  <p:childTnLst>
                                    <p:set>
                                      <p:cBhvr>
                                        <p:cTn id="77" dur="1" fill="hold">
                                          <p:stCondLst>
                                            <p:cond delay="0"/>
                                          </p:stCondLst>
                                        </p:cTn>
                                        <p:tgtEl>
                                          <p:spTgt spid="54"/>
                                        </p:tgtEl>
                                        <p:attrNameLst>
                                          <p:attrName>style.visibility</p:attrName>
                                        </p:attrNameLst>
                                      </p:cBhvr>
                                      <p:to>
                                        <p:strVal val="visible"/>
                                      </p:to>
                                    </p:set>
                                    <p:animEffect transition="in" filter="wipe(left)">
                                      <p:cBhvr>
                                        <p:cTn id="78" dur="100"/>
                                        <p:tgtEl>
                                          <p:spTgt spid="54"/>
                                        </p:tgtEl>
                                      </p:cBhvr>
                                    </p:animEffect>
                                  </p:childTnLst>
                                </p:cTn>
                              </p:par>
                              <p:par>
                                <p:cTn id="79" presetID="36" presetClass="emph" presetSubtype="0" fill="hold" grpId="1" nodeType="withEffect">
                                  <p:stCondLst>
                                    <p:cond delay="0"/>
                                  </p:stCondLst>
                                  <p:iterate type="lt">
                                    <p:tmPct val="30000"/>
                                  </p:iterate>
                                  <p:childTnLst>
                                    <p:animScale>
                                      <p:cBhvr>
                                        <p:cTn id="80" dur="50" autoRev="1" fill="hold">
                                          <p:stCondLst>
                                            <p:cond delay="0"/>
                                          </p:stCondLst>
                                        </p:cTn>
                                        <p:tgtEl>
                                          <p:spTgt spid="54"/>
                                        </p:tgtEl>
                                      </p:cBhvr>
                                      <p:to x="80000" y="100000"/>
                                    </p:animScale>
                                    <p:anim by="(#ppt_w*0.10)" calcmode="lin" valueType="num">
                                      <p:cBhvr>
                                        <p:cTn id="81" dur="50" autoRev="1" fill="hold">
                                          <p:stCondLst>
                                            <p:cond delay="0"/>
                                          </p:stCondLst>
                                        </p:cTn>
                                        <p:tgtEl>
                                          <p:spTgt spid="54"/>
                                        </p:tgtEl>
                                        <p:attrNameLst>
                                          <p:attrName>ppt_x</p:attrName>
                                        </p:attrNameLst>
                                      </p:cBhvr>
                                    </p:anim>
                                    <p:anim by="(-#ppt_w*0.10)" calcmode="lin" valueType="num">
                                      <p:cBhvr>
                                        <p:cTn id="82" dur="50" autoRev="1" fill="hold">
                                          <p:stCondLst>
                                            <p:cond delay="0"/>
                                          </p:stCondLst>
                                        </p:cTn>
                                        <p:tgtEl>
                                          <p:spTgt spid="54"/>
                                        </p:tgtEl>
                                        <p:attrNameLst>
                                          <p:attrName>ppt_y</p:attrName>
                                        </p:attrNameLst>
                                      </p:cBhvr>
                                    </p:anim>
                                    <p:animRot by="-480000">
                                      <p:cBhvr>
                                        <p:cTn id="83" dur="50" autoRev="1" fill="hold">
                                          <p:stCondLst>
                                            <p:cond delay="0"/>
                                          </p:stCondLst>
                                        </p:cTn>
                                        <p:tgtEl>
                                          <p:spTgt spid="54"/>
                                        </p:tgtEl>
                                        <p:attrNameLst>
                                          <p:attrName>r</p:attrName>
                                        </p:attrNameLst>
                                      </p:cBhvr>
                                    </p:animRot>
                                  </p:childTnLst>
                                </p:cTn>
                              </p:par>
                            </p:childTnLst>
                          </p:cTn>
                        </p:par>
                        <p:par>
                          <p:cTn id="84" fill="hold">
                            <p:stCondLst>
                              <p:cond delay="679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56"/>
                                        </p:tgtEl>
                                        <p:attrNameLst>
                                          <p:attrName>style.visibility</p:attrName>
                                        </p:attrNameLst>
                                      </p:cBhvr>
                                      <p:to>
                                        <p:strVal val="visible"/>
                                      </p:to>
                                    </p:set>
                                    <p:animEffect transition="in" filter="wipe(left)">
                                      <p:cBhvr>
                                        <p:cTn id="87" dur="100"/>
                                        <p:tgtEl>
                                          <p:spTgt spid="56"/>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56"/>
                                        </p:tgtEl>
                                      </p:cBhvr>
                                      <p:to x="80000" y="100000"/>
                                    </p:animScale>
                                    <p:anim by="(#ppt_w*0.10)" calcmode="lin" valueType="num">
                                      <p:cBhvr>
                                        <p:cTn id="90" dur="50" autoRev="1" fill="hold">
                                          <p:stCondLst>
                                            <p:cond delay="0"/>
                                          </p:stCondLst>
                                        </p:cTn>
                                        <p:tgtEl>
                                          <p:spTgt spid="56"/>
                                        </p:tgtEl>
                                        <p:attrNameLst>
                                          <p:attrName>ppt_x</p:attrName>
                                        </p:attrNameLst>
                                      </p:cBhvr>
                                    </p:anim>
                                    <p:anim by="(-#ppt_w*0.10)" calcmode="lin" valueType="num">
                                      <p:cBhvr>
                                        <p:cTn id="91" dur="50" autoRev="1" fill="hold">
                                          <p:stCondLst>
                                            <p:cond delay="0"/>
                                          </p:stCondLst>
                                        </p:cTn>
                                        <p:tgtEl>
                                          <p:spTgt spid="56"/>
                                        </p:tgtEl>
                                        <p:attrNameLst>
                                          <p:attrName>ppt_y</p:attrName>
                                        </p:attrNameLst>
                                      </p:cBhvr>
                                    </p:anim>
                                    <p:animRot by="-480000">
                                      <p:cBhvr>
                                        <p:cTn id="92" dur="50" autoRev="1" fill="hold">
                                          <p:stCondLst>
                                            <p:cond delay="0"/>
                                          </p:stCondLst>
                                        </p:cTn>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93" repeatCount="indefinite" fill="hold" display="0">
                  <p:stCondLst>
                    <p:cond delay="indefinite"/>
                  </p:stCondLst>
                  <p:endCondLst>
                    <p:cond evt="onStopAudio" delay="0">
                      <p:tgtEl>
                        <p:sldTgt/>
                      </p:tgtEl>
                    </p:cond>
                  </p:endCondLst>
                </p:cTn>
                <p:tgtEl>
                  <p:spTgt spid="64"/>
                </p:tgtEl>
              </p:cMediaNode>
            </p:audio>
          </p:childTnLst>
        </p:cTn>
      </p:par>
    </p:tnLst>
    <p:bldLst>
      <p:bldP spid="6" grpId="0"/>
      <p:bldP spid="16" grpId="0"/>
      <p:bldP spid="17" grpId="0" animBg="1"/>
      <p:bldP spid="18" grpId="0"/>
      <p:bldP spid="18" grpId="1"/>
      <p:bldP spid="54" grpId="0"/>
      <p:bldP spid="54" grpId="1"/>
      <p:bldP spid="55" grpId="0"/>
      <p:bldP spid="55" grpId="1"/>
      <p:bldP spid="56" grpId="0"/>
      <p:bldP spid="56" grpId="1"/>
    </p:bldLst>
  </p:timing>
  <p:extLst mod="1">
    <p:ext uri="{E180D4A7-C9FB-4DFB-919C-405C955672EB}">
      <p14:showEvtLst xmlns:p14="http://schemas.microsoft.com/office/powerpoint/2010/main">
        <p14:playEvt time="0" objId="63"/>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5"/>
          <p:cNvSpPr txBox="1"/>
          <p:nvPr/>
        </p:nvSpPr>
        <p:spPr>
          <a:xfrm>
            <a:off x="1024367" y="569718"/>
            <a:ext cx="5758701" cy="461665"/>
          </a:xfrm>
          <a:prstGeom prst="rect">
            <a:avLst/>
          </a:prstGeom>
          <a:noFill/>
        </p:spPr>
        <p:txBody>
          <a:bodyPr wrap="square" rtlCol="0">
            <a:spAutoFit/>
          </a:bodyPr>
          <a:lstStyle/>
          <a:p>
            <a:pPr defTabSz="685800"/>
            <a:r>
              <a:rPr lang="en-US" altLang="zh-CN"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System main Features</a:t>
            </a: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03</a:t>
            </a:r>
            <a:endParaRPr lang="zh-CN" altLang="en-US" sz="3000" dirty="0">
              <a:blipFill dpi="0" rotWithShape="1">
                <a:blip r:embed="rId4">
                  <a:extLst>
                    <a:ext uri="{28A0092B-C50C-407E-A947-70E740481C1C}">
                      <a14:useLocalDpi xmlns:a14="http://schemas.microsoft.com/office/drawing/2010/main" val="0"/>
                    </a:ext>
                  </a:extLst>
                </a:blip>
                <a:srcRect/>
                <a:stretch>
                  <a:fillRect/>
                </a:stretch>
              </a:blipFill>
              <a:latin typeface="Arial"/>
              <a:ea typeface="微软雅黑"/>
            </a:endParaRPr>
          </a:p>
        </p:txBody>
      </p:sp>
      <p:sp>
        <p:nvSpPr>
          <p:cNvPr id="24" name="文本框 29">
            <a:extLst>
              <a:ext uri="{FF2B5EF4-FFF2-40B4-BE49-F238E27FC236}">
                <a16:creationId xmlns:a16="http://schemas.microsoft.com/office/drawing/2014/main" id="{0B7A81BE-5D2B-4664-97AD-0D926CFACB4B}"/>
              </a:ext>
            </a:extLst>
          </p:cNvPr>
          <p:cNvSpPr txBox="1"/>
          <p:nvPr/>
        </p:nvSpPr>
        <p:spPr>
          <a:xfrm>
            <a:off x="7766911" y="1601100"/>
            <a:ext cx="2928766" cy="400110"/>
          </a:xfrm>
          <a:prstGeom prst="rect">
            <a:avLst/>
          </a:prstGeom>
          <a:noFill/>
        </p:spPr>
        <p:txBody>
          <a:bodyPr wrap="square" rtlCol="0">
            <a:spAutoFit/>
          </a:bodyPr>
          <a:lstStyle/>
          <a:p>
            <a:r>
              <a:rPr lang="en-US" altLang="zh-CN" sz="2000" b="1" dirty="0">
                <a:solidFill>
                  <a:srgbClr val="73ADC9"/>
                </a:solidFill>
                <a:latin typeface="微软雅黑" panose="020B0503020204020204" pitchFamily="34" charset="-122"/>
                <a:ea typeface="微软雅黑" panose="020B0503020204020204" pitchFamily="34" charset="-122"/>
              </a:rPr>
              <a:t>Article sharing</a:t>
            </a:r>
            <a:endParaRPr lang="zh-CN" altLang="en-US" sz="2000" b="1" dirty="0">
              <a:solidFill>
                <a:srgbClr val="73ADC9"/>
              </a:solidFill>
              <a:latin typeface="微软雅黑" panose="020B0503020204020204" pitchFamily="34" charset="-122"/>
              <a:ea typeface="微软雅黑" panose="020B0503020204020204" pitchFamily="34" charset="-122"/>
            </a:endParaRPr>
          </a:p>
        </p:txBody>
      </p:sp>
      <p:sp>
        <p:nvSpPr>
          <p:cNvPr id="25" name="文本框 30">
            <a:extLst>
              <a:ext uri="{FF2B5EF4-FFF2-40B4-BE49-F238E27FC236}">
                <a16:creationId xmlns:a16="http://schemas.microsoft.com/office/drawing/2014/main" id="{CD7293F5-42E3-445B-ADC5-F3C568D6C47A}"/>
              </a:ext>
            </a:extLst>
          </p:cNvPr>
          <p:cNvSpPr txBox="1"/>
          <p:nvPr/>
        </p:nvSpPr>
        <p:spPr>
          <a:xfrm>
            <a:off x="7766912" y="2009550"/>
            <a:ext cx="3502895" cy="700320"/>
          </a:xfrm>
          <a:prstGeom prst="rect">
            <a:avLst/>
          </a:prstGeom>
          <a:noFill/>
        </p:spPr>
        <p:txBody>
          <a:bodyPr wrap="square" rtlCol="0">
            <a:spAutoFit/>
          </a:bodyPr>
          <a:lstStyle/>
          <a:p>
            <a:pPr>
              <a:lnSpc>
                <a:spcPct val="150000"/>
              </a:lnSpc>
            </a:pPr>
            <a:r>
              <a:rPr lang="en-US" altLang="zh-CN" sz="1400" dirty="0">
                <a:solidFill>
                  <a:srgbClr val="FFFFFF"/>
                </a:solidFill>
                <a:latin typeface="微软雅黑" pitchFamily="34" charset="-122"/>
                <a:ea typeface="微软雅黑"/>
              </a:rPr>
              <a:t>Student access the website will see some good articles.</a:t>
            </a:r>
            <a:endParaRPr lang="zh-CN" altLang="en-US" sz="1400" dirty="0">
              <a:solidFill>
                <a:srgbClr val="FFFFFF"/>
              </a:solidFill>
              <a:latin typeface="华文细黑" panose="02010600040101010101" pitchFamily="2" charset="-122"/>
              <a:ea typeface="微软雅黑"/>
            </a:endParaRPr>
          </a:p>
        </p:txBody>
      </p:sp>
      <p:sp>
        <p:nvSpPr>
          <p:cNvPr id="26" name="Freeform 152">
            <a:extLst>
              <a:ext uri="{FF2B5EF4-FFF2-40B4-BE49-F238E27FC236}">
                <a16:creationId xmlns:a16="http://schemas.microsoft.com/office/drawing/2014/main" id="{2EF70929-A6E7-4C7C-A06E-B555FC434455}"/>
              </a:ext>
            </a:extLst>
          </p:cNvPr>
          <p:cNvSpPr>
            <a:spLocks noEditPoints="1"/>
          </p:cNvSpPr>
          <p:nvPr/>
        </p:nvSpPr>
        <p:spPr bwMode="auto">
          <a:xfrm>
            <a:off x="6783069" y="1862710"/>
            <a:ext cx="983843" cy="986607"/>
          </a:xfrm>
          <a:custGeom>
            <a:avLst/>
            <a:gdLst>
              <a:gd name="T0" fmla="*/ 612 w 662"/>
              <a:gd name="T1" fmla="*/ 615 h 663"/>
              <a:gd name="T2" fmla="*/ 617 w 662"/>
              <a:gd name="T3" fmla="*/ 476 h 663"/>
              <a:gd name="T4" fmla="*/ 631 w 662"/>
              <a:gd name="T5" fmla="*/ 322 h 663"/>
              <a:gd name="T6" fmla="*/ 505 w 662"/>
              <a:gd name="T7" fmla="*/ 154 h 663"/>
              <a:gd name="T8" fmla="*/ 191 w 662"/>
              <a:gd name="T9" fmla="*/ 34 h 663"/>
              <a:gd name="T10" fmla="*/ 9 w 662"/>
              <a:gd name="T11" fmla="*/ 117 h 663"/>
              <a:gd name="T12" fmla="*/ 109 w 662"/>
              <a:gd name="T13" fmla="*/ 207 h 663"/>
              <a:gd name="T14" fmla="*/ 153 w 662"/>
              <a:gd name="T15" fmla="*/ 359 h 663"/>
              <a:gd name="T16" fmla="*/ 428 w 662"/>
              <a:gd name="T17" fmla="*/ 363 h 663"/>
              <a:gd name="T18" fmla="*/ 570 w 662"/>
              <a:gd name="T19" fmla="*/ 324 h 663"/>
              <a:gd name="T20" fmla="*/ 590 w 662"/>
              <a:gd name="T21" fmla="*/ 365 h 663"/>
              <a:gd name="T22" fmla="*/ 566 w 662"/>
              <a:gd name="T23" fmla="*/ 420 h 663"/>
              <a:gd name="T24" fmla="*/ 462 w 662"/>
              <a:gd name="T25" fmla="*/ 587 h 663"/>
              <a:gd name="T26" fmla="*/ 510 w 662"/>
              <a:gd name="T27" fmla="*/ 628 h 663"/>
              <a:gd name="T28" fmla="*/ 509 w 662"/>
              <a:gd name="T29" fmla="*/ 552 h 663"/>
              <a:gd name="T30" fmla="*/ 596 w 662"/>
              <a:gd name="T31" fmla="*/ 428 h 663"/>
              <a:gd name="T32" fmla="*/ 577 w 662"/>
              <a:gd name="T33" fmla="*/ 622 h 663"/>
              <a:gd name="T34" fmla="*/ 649 w 662"/>
              <a:gd name="T35" fmla="*/ 628 h 663"/>
              <a:gd name="T36" fmla="*/ 214 w 662"/>
              <a:gd name="T37" fmla="*/ 355 h 663"/>
              <a:gd name="T38" fmla="*/ 120 w 662"/>
              <a:gd name="T39" fmla="*/ 232 h 663"/>
              <a:gd name="T40" fmla="*/ 138 w 662"/>
              <a:gd name="T41" fmla="*/ 216 h 663"/>
              <a:gd name="T42" fmla="*/ 367 w 662"/>
              <a:gd name="T43" fmla="*/ 372 h 663"/>
              <a:gd name="T44" fmla="*/ 388 w 662"/>
              <a:gd name="T45" fmla="*/ 257 h 663"/>
              <a:gd name="T46" fmla="*/ 275 w 662"/>
              <a:gd name="T47" fmla="*/ 172 h 663"/>
              <a:gd name="T48" fmla="*/ 436 w 662"/>
              <a:gd name="T49" fmla="*/ 280 h 663"/>
              <a:gd name="T50" fmla="*/ 437 w 662"/>
              <a:gd name="T51" fmla="*/ 334 h 663"/>
              <a:gd name="T52" fmla="*/ 330 w 662"/>
              <a:gd name="T53" fmla="*/ 163 h 663"/>
              <a:gd name="T54" fmla="*/ 130 w 662"/>
              <a:gd name="T55" fmla="*/ 186 h 663"/>
              <a:gd name="T56" fmla="*/ 178 w 662"/>
              <a:gd name="T57" fmla="*/ 72 h 663"/>
              <a:gd name="T58" fmla="*/ 409 w 662"/>
              <a:gd name="T59" fmla="*/ 90 h 663"/>
              <a:gd name="T60" fmla="*/ 548 w 662"/>
              <a:gd name="T61" fmla="*/ 238 h 663"/>
              <a:gd name="T62" fmla="*/ 437 w 662"/>
              <a:gd name="T63" fmla="*/ 334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649" y="628"/>
                </a:moveTo>
                <a:cubicBezTo>
                  <a:pt x="636" y="623"/>
                  <a:pt x="622" y="624"/>
                  <a:pt x="612" y="615"/>
                </a:cubicBezTo>
                <a:cubicBezTo>
                  <a:pt x="603" y="607"/>
                  <a:pt x="602" y="593"/>
                  <a:pt x="601" y="582"/>
                </a:cubicBezTo>
                <a:cubicBezTo>
                  <a:pt x="600" y="546"/>
                  <a:pt x="609" y="510"/>
                  <a:pt x="617" y="476"/>
                </a:cubicBezTo>
                <a:cubicBezTo>
                  <a:pt x="624" y="442"/>
                  <a:pt x="654" y="346"/>
                  <a:pt x="612" y="321"/>
                </a:cubicBezTo>
                <a:cubicBezTo>
                  <a:pt x="619" y="321"/>
                  <a:pt x="625" y="321"/>
                  <a:pt x="631" y="322"/>
                </a:cubicBezTo>
                <a:cubicBezTo>
                  <a:pt x="640" y="323"/>
                  <a:pt x="645" y="311"/>
                  <a:pt x="641" y="304"/>
                </a:cubicBezTo>
                <a:cubicBezTo>
                  <a:pt x="608" y="246"/>
                  <a:pt x="548" y="206"/>
                  <a:pt x="505" y="154"/>
                </a:cubicBezTo>
                <a:cubicBezTo>
                  <a:pt x="465" y="107"/>
                  <a:pt x="419" y="41"/>
                  <a:pt x="358" y="19"/>
                </a:cubicBezTo>
                <a:cubicBezTo>
                  <a:pt x="304" y="0"/>
                  <a:pt x="243" y="18"/>
                  <a:pt x="191" y="34"/>
                </a:cubicBezTo>
                <a:cubicBezTo>
                  <a:pt x="133" y="53"/>
                  <a:pt x="77" y="81"/>
                  <a:pt x="16" y="90"/>
                </a:cubicBezTo>
                <a:cubicBezTo>
                  <a:pt x="4" y="92"/>
                  <a:pt x="0" y="110"/>
                  <a:pt x="9" y="117"/>
                </a:cubicBezTo>
                <a:cubicBezTo>
                  <a:pt x="42" y="146"/>
                  <a:pt x="80" y="167"/>
                  <a:pt x="113" y="195"/>
                </a:cubicBezTo>
                <a:cubicBezTo>
                  <a:pt x="110" y="199"/>
                  <a:pt x="109" y="203"/>
                  <a:pt x="109" y="207"/>
                </a:cubicBezTo>
                <a:cubicBezTo>
                  <a:pt x="93" y="219"/>
                  <a:pt x="86" y="241"/>
                  <a:pt x="88" y="265"/>
                </a:cubicBezTo>
                <a:cubicBezTo>
                  <a:pt x="93" y="306"/>
                  <a:pt x="121" y="336"/>
                  <a:pt x="153" y="359"/>
                </a:cubicBezTo>
                <a:cubicBezTo>
                  <a:pt x="214" y="403"/>
                  <a:pt x="298" y="425"/>
                  <a:pt x="371" y="405"/>
                </a:cubicBezTo>
                <a:cubicBezTo>
                  <a:pt x="395" y="399"/>
                  <a:pt x="418" y="385"/>
                  <a:pt x="428" y="363"/>
                </a:cubicBezTo>
                <a:cubicBezTo>
                  <a:pt x="431" y="364"/>
                  <a:pt x="433" y="364"/>
                  <a:pt x="436" y="363"/>
                </a:cubicBezTo>
                <a:cubicBezTo>
                  <a:pt x="477" y="348"/>
                  <a:pt x="524" y="331"/>
                  <a:pt x="570" y="324"/>
                </a:cubicBezTo>
                <a:cubicBezTo>
                  <a:pt x="574" y="329"/>
                  <a:pt x="579" y="333"/>
                  <a:pt x="585" y="338"/>
                </a:cubicBezTo>
                <a:cubicBezTo>
                  <a:pt x="586" y="347"/>
                  <a:pt x="588" y="356"/>
                  <a:pt x="590" y="365"/>
                </a:cubicBezTo>
                <a:cubicBezTo>
                  <a:pt x="590" y="365"/>
                  <a:pt x="590" y="365"/>
                  <a:pt x="591" y="365"/>
                </a:cubicBezTo>
                <a:cubicBezTo>
                  <a:pt x="584" y="387"/>
                  <a:pt x="571" y="413"/>
                  <a:pt x="566" y="420"/>
                </a:cubicBezTo>
                <a:cubicBezTo>
                  <a:pt x="546" y="447"/>
                  <a:pt x="523" y="472"/>
                  <a:pt x="503" y="500"/>
                </a:cubicBezTo>
                <a:cubicBezTo>
                  <a:pt x="485" y="525"/>
                  <a:pt x="466" y="555"/>
                  <a:pt x="462" y="587"/>
                </a:cubicBezTo>
                <a:cubicBezTo>
                  <a:pt x="459" y="611"/>
                  <a:pt x="470" y="641"/>
                  <a:pt x="497" y="645"/>
                </a:cubicBezTo>
                <a:cubicBezTo>
                  <a:pt x="507" y="646"/>
                  <a:pt x="516" y="638"/>
                  <a:pt x="510" y="628"/>
                </a:cubicBezTo>
                <a:cubicBezTo>
                  <a:pt x="503" y="617"/>
                  <a:pt x="495" y="609"/>
                  <a:pt x="495" y="595"/>
                </a:cubicBezTo>
                <a:cubicBezTo>
                  <a:pt x="494" y="580"/>
                  <a:pt x="502" y="565"/>
                  <a:pt x="509" y="552"/>
                </a:cubicBezTo>
                <a:cubicBezTo>
                  <a:pt x="527" y="518"/>
                  <a:pt x="552" y="489"/>
                  <a:pt x="575" y="459"/>
                </a:cubicBezTo>
                <a:cubicBezTo>
                  <a:pt x="583" y="449"/>
                  <a:pt x="590" y="439"/>
                  <a:pt x="596" y="428"/>
                </a:cubicBezTo>
                <a:cubicBezTo>
                  <a:pt x="588" y="461"/>
                  <a:pt x="579" y="494"/>
                  <a:pt x="573" y="528"/>
                </a:cubicBezTo>
                <a:cubicBezTo>
                  <a:pt x="568" y="558"/>
                  <a:pt x="564" y="593"/>
                  <a:pt x="577" y="622"/>
                </a:cubicBezTo>
                <a:cubicBezTo>
                  <a:pt x="591" y="648"/>
                  <a:pt x="624" y="663"/>
                  <a:pt x="652" y="650"/>
                </a:cubicBezTo>
                <a:cubicBezTo>
                  <a:pt x="662" y="645"/>
                  <a:pt x="658" y="631"/>
                  <a:pt x="649" y="628"/>
                </a:cubicBezTo>
                <a:moveTo>
                  <a:pt x="367" y="372"/>
                </a:moveTo>
                <a:cubicBezTo>
                  <a:pt x="316" y="389"/>
                  <a:pt x="261" y="376"/>
                  <a:pt x="214" y="355"/>
                </a:cubicBezTo>
                <a:cubicBezTo>
                  <a:pt x="184" y="343"/>
                  <a:pt x="157" y="326"/>
                  <a:pt x="136" y="302"/>
                </a:cubicBezTo>
                <a:cubicBezTo>
                  <a:pt x="120" y="284"/>
                  <a:pt x="110" y="253"/>
                  <a:pt x="120" y="232"/>
                </a:cubicBezTo>
                <a:cubicBezTo>
                  <a:pt x="126" y="228"/>
                  <a:pt x="132" y="222"/>
                  <a:pt x="137" y="216"/>
                </a:cubicBezTo>
                <a:cubicBezTo>
                  <a:pt x="138" y="216"/>
                  <a:pt x="138" y="216"/>
                  <a:pt x="138" y="216"/>
                </a:cubicBezTo>
                <a:cubicBezTo>
                  <a:pt x="204" y="200"/>
                  <a:pt x="276" y="218"/>
                  <a:pt x="333" y="253"/>
                </a:cubicBezTo>
                <a:cubicBezTo>
                  <a:pt x="372" y="278"/>
                  <a:pt x="440" y="347"/>
                  <a:pt x="367" y="372"/>
                </a:cubicBezTo>
                <a:moveTo>
                  <a:pt x="424" y="302"/>
                </a:moveTo>
                <a:cubicBezTo>
                  <a:pt x="415" y="285"/>
                  <a:pt x="401" y="269"/>
                  <a:pt x="388" y="257"/>
                </a:cubicBezTo>
                <a:cubicBezTo>
                  <a:pt x="332" y="203"/>
                  <a:pt x="245" y="174"/>
                  <a:pt x="166" y="182"/>
                </a:cubicBezTo>
                <a:cubicBezTo>
                  <a:pt x="197" y="155"/>
                  <a:pt x="234" y="159"/>
                  <a:pt x="275" y="172"/>
                </a:cubicBezTo>
                <a:cubicBezTo>
                  <a:pt x="316" y="186"/>
                  <a:pt x="359" y="199"/>
                  <a:pt x="397" y="221"/>
                </a:cubicBezTo>
                <a:cubicBezTo>
                  <a:pt x="415" y="232"/>
                  <a:pt x="448" y="255"/>
                  <a:pt x="436" y="280"/>
                </a:cubicBezTo>
                <a:cubicBezTo>
                  <a:pt x="433" y="288"/>
                  <a:pt x="428" y="295"/>
                  <a:pt x="424" y="302"/>
                </a:cubicBezTo>
                <a:moveTo>
                  <a:pt x="437" y="334"/>
                </a:moveTo>
                <a:cubicBezTo>
                  <a:pt x="455" y="304"/>
                  <a:pt x="481" y="277"/>
                  <a:pt x="459" y="240"/>
                </a:cubicBezTo>
                <a:cubicBezTo>
                  <a:pt x="434" y="196"/>
                  <a:pt x="375" y="178"/>
                  <a:pt x="330" y="163"/>
                </a:cubicBezTo>
                <a:cubicBezTo>
                  <a:pt x="286" y="148"/>
                  <a:pt x="230" y="123"/>
                  <a:pt x="184" y="142"/>
                </a:cubicBezTo>
                <a:cubicBezTo>
                  <a:pt x="162" y="152"/>
                  <a:pt x="145" y="168"/>
                  <a:pt x="130" y="186"/>
                </a:cubicBezTo>
                <a:cubicBezTo>
                  <a:pt x="114" y="155"/>
                  <a:pt x="85" y="135"/>
                  <a:pt x="57" y="114"/>
                </a:cubicBezTo>
                <a:cubicBezTo>
                  <a:pt x="98" y="103"/>
                  <a:pt x="138" y="86"/>
                  <a:pt x="178" y="72"/>
                </a:cubicBezTo>
                <a:cubicBezTo>
                  <a:pt x="227" y="54"/>
                  <a:pt x="286" y="32"/>
                  <a:pt x="339" y="43"/>
                </a:cubicBezTo>
                <a:cubicBezTo>
                  <a:pt x="367" y="49"/>
                  <a:pt x="389" y="71"/>
                  <a:pt x="409" y="90"/>
                </a:cubicBezTo>
                <a:cubicBezTo>
                  <a:pt x="434" y="114"/>
                  <a:pt x="457" y="141"/>
                  <a:pt x="480" y="168"/>
                </a:cubicBezTo>
                <a:cubicBezTo>
                  <a:pt x="501" y="193"/>
                  <a:pt x="523" y="216"/>
                  <a:pt x="548" y="238"/>
                </a:cubicBezTo>
                <a:cubicBezTo>
                  <a:pt x="569" y="256"/>
                  <a:pt x="591" y="275"/>
                  <a:pt x="608" y="297"/>
                </a:cubicBezTo>
                <a:cubicBezTo>
                  <a:pt x="550" y="296"/>
                  <a:pt x="490" y="316"/>
                  <a:pt x="437" y="33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文本框 36">
            <a:extLst>
              <a:ext uri="{FF2B5EF4-FFF2-40B4-BE49-F238E27FC236}">
                <a16:creationId xmlns:a16="http://schemas.microsoft.com/office/drawing/2014/main" id="{E7841E96-7214-409D-8E47-9EC57026509C}"/>
              </a:ext>
            </a:extLst>
          </p:cNvPr>
          <p:cNvSpPr txBox="1"/>
          <p:nvPr/>
        </p:nvSpPr>
        <p:spPr>
          <a:xfrm>
            <a:off x="2266094" y="1601100"/>
            <a:ext cx="5758701" cy="400110"/>
          </a:xfrm>
          <a:prstGeom prst="rect">
            <a:avLst/>
          </a:prstGeom>
          <a:noFill/>
        </p:spPr>
        <p:txBody>
          <a:bodyPr wrap="square" rtlCol="0">
            <a:spAutoFit/>
          </a:bodyPr>
          <a:lstStyle/>
          <a:p>
            <a:r>
              <a:rPr lang="en-US" altLang="zh-CN" sz="2000" b="1" dirty="0">
                <a:solidFill>
                  <a:srgbClr val="AEBD72"/>
                </a:solidFill>
                <a:latin typeface="微软雅黑" panose="020B0503020204020204" pitchFamily="34" charset="-122"/>
                <a:ea typeface="微软雅黑" panose="020B0503020204020204" pitchFamily="34" charset="-122"/>
              </a:rPr>
              <a:t>Course review files &amp; textbooks</a:t>
            </a:r>
            <a:endParaRPr lang="zh-CN" altLang="en-US" sz="2000" b="1" dirty="0">
              <a:solidFill>
                <a:srgbClr val="AEBD72"/>
              </a:solidFill>
              <a:latin typeface="微软雅黑" panose="020B0503020204020204" pitchFamily="34" charset="-122"/>
              <a:ea typeface="微软雅黑" panose="020B0503020204020204" pitchFamily="34" charset="-122"/>
            </a:endParaRPr>
          </a:p>
        </p:txBody>
      </p:sp>
      <p:sp>
        <p:nvSpPr>
          <p:cNvPr id="28" name="文本框 37">
            <a:extLst>
              <a:ext uri="{FF2B5EF4-FFF2-40B4-BE49-F238E27FC236}">
                <a16:creationId xmlns:a16="http://schemas.microsoft.com/office/drawing/2014/main" id="{6E0C1B60-54AE-43CA-8D2C-4BFA42EB916A}"/>
              </a:ext>
            </a:extLst>
          </p:cNvPr>
          <p:cNvSpPr txBox="1"/>
          <p:nvPr/>
        </p:nvSpPr>
        <p:spPr>
          <a:xfrm>
            <a:off x="2266095" y="2009550"/>
            <a:ext cx="4041505" cy="1023485"/>
          </a:xfrm>
          <a:prstGeom prst="rect">
            <a:avLst/>
          </a:prstGeom>
          <a:noFill/>
        </p:spPr>
        <p:txBody>
          <a:bodyPr wrap="square" rtlCol="0">
            <a:spAutoFit/>
          </a:bodyPr>
          <a:lstStyle/>
          <a:p>
            <a:pPr>
              <a:lnSpc>
                <a:spcPct val="150000"/>
              </a:lnSpc>
            </a:pPr>
            <a:r>
              <a:rPr lang="en-US" altLang="zh-CN" sz="1400" dirty="0">
                <a:solidFill>
                  <a:srgbClr val="FFFFFF"/>
                </a:solidFill>
                <a:latin typeface="微软雅黑" pitchFamily="34" charset="-122"/>
                <a:ea typeface="微软雅黑"/>
              </a:rPr>
              <a:t>The website will provide some documents which include abstract knowledge and examination range.</a:t>
            </a:r>
            <a:endParaRPr lang="zh-CN" altLang="en-US" sz="1400" dirty="0">
              <a:solidFill>
                <a:srgbClr val="FFFFFF"/>
              </a:solidFill>
              <a:latin typeface="华文细黑" panose="02010600040101010101" pitchFamily="2" charset="-122"/>
              <a:ea typeface="微软雅黑"/>
            </a:endParaRPr>
          </a:p>
        </p:txBody>
      </p:sp>
      <p:grpSp>
        <p:nvGrpSpPr>
          <p:cNvPr id="29" name="组合 28">
            <a:extLst>
              <a:ext uri="{FF2B5EF4-FFF2-40B4-BE49-F238E27FC236}">
                <a16:creationId xmlns:a16="http://schemas.microsoft.com/office/drawing/2014/main" id="{308D0268-BE58-477C-A3A1-8B69F4D34D35}"/>
              </a:ext>
            </a:extLst>
          </p:cNvPr>
          <p:cNvGrpSpPr/>
          <p:nvPr/>
        </p:nvGrpSpPr>
        <p:grpSpPr>
          <a:xfrm>
            <a:off x="1092816" y="1738624"/>
            <a:ext cx="697810" cy="1108205"/>
            <a:chOff x="6711950" y="3167063"/>
            <a:chExt cx="801688" cy="1273176"/>
          </a:xfrm>
        </p:grpSpPr>
        <p:sp>
          <p:nvSpPr>
            <p:cNvPr id="30" name="Freeform 176">
              <a:extLst>
                <a:ext uri="{FF2B5EF4-FFF2-40B4-BE49-F238E27FC236}">
                  <a16:creationId xmlns:a16="http://schemas.microsoft.com/office/drawing/2014/main" id="{0346221F-2A72-45F7-8D8A-43430B5961D5}"/>
                </a:ext>
              </a:extLst>
            </p:cNvPr>
            <p:cNvSpPr>
              <a:spLocks noEditPoints="1"/>
            </p:cNvSpPr>
            <p:nvPr/>
          </p:nvSpPr>
          <p:spPr bwMode="auto">
            <a:xfrm>
              <a:off x="6719888" y="3167063"/>
              <a:ext cx="793750" cy="1119188"/>
            </a:xfrm>
            <a:custGeom>
              <a:avLst/>
              <a:gdLst>
                <a:gd name="T0" fmla="*/ 303 w 464"/>
                <a:gd name="T1" fmla="*/ 330 h 655"/>
                <a:gd name="T2" fmla="*/ 435 w 464"/>
                <a:gd name="T3" fmla="*/ 61 h 655"/>
                <a:gd name="T4" fmla="*/ 307 w 464"/>
                <a:gd name="T5" fmla="*/ 42 h 655"/>
                <a:gd name="T6" fmla="*/ 411 w 464"/>
                <a:gd name="T7" fmla="*/ 108 h 655"/>
                <a:gd name="T8" fmla="*/ 273 w 464"/>
                <a:gd name="T9" fmla="*/ 329 h 655"/>
                <a:gd name="T10" fmla="*/ 198 w 464"/>
                <a:gd name="T11" fmla="*/ 275 h 655"/>
                <a:gd name="T12" fmla="*/ 280 w 464"/>
                <a:gd name="T13" fmla="*/ 39 h 655"/>
                <a:gd name="T14" fmla="*/ 207 w 464"/>
                <a:gd name="T15" fmla="*/ 168 h 655"/>
                <a:gd name="T16" fmla="*/ 3 w 464"/>
                <a:gd name="T17" fmla="*/ 609 h 655"/>
                <a:gd name="T18" fmla="*/ 170 w 464"/>
                <a:gd name="T19" fmla="*/ 357 h 655"/>
                <a:gd name="T20" fmla="*/ 205 w 464"/>
                <a:gd name="T21" fmla="*/ 366 h 655"/>
                <a:gd name="T22" fmla="*/ 237 w 464"/>
                <a:gd name="T23" fmla="*/ 398 h 655"/>
                <a:gd name="T24" fmla="*/ 228 w 464"/>
                <a:gd name="T25" fmla="*/ 430 h 655"/>
                <a:gd name="T26" fmla="*/ 192 w 464"/>
                <a:gd name="T27" fmla="*/ 649 h 655"/>
                <a:gd name="T28" fmla="*/ 260 w 464"/>
                <a:gd name="T29" fmla="*/ 646 h 655"/>
                <a:gd name="T30" fmla="*/ 259 w 464"/>
                <a:gd name="T31" fmla="*/ 511 h 655"/>
                <a:gd name="T32" fmla="*/ 286 w 464"/>
                <a:gd name="T33" fmla="*/ 585 h 655"/>
                <a:gd name="T34" fmla="*/ 286 w 464"/>
                <a:gd name="T35" fmla="*/ 472 h 655"/>
                <a:gd name="T36" fmla="*/ 372 w 464"/>
                <a:gd name="T37" fmla="*/ 539 h 655"/>
                <a:gd name="T38" fmla="*/ 329 w 464"/>
                <a:gd name="T39" fmla="*/ 385 h 655"/>
                <a:gd name="T40" fmla="*/ 437 w 464"/>
                <a:gd name="T41" fmla="*/ 366 h 655"/>
                <a:gd name="T42" fmla="*/ 193 w 464"/>
                <a:gd name="T43" fmla="*/ 288 h 655"/>
                <a:gd name="T44" fmla="*/ 249 w 464"/>
                <a:gd name="T45" fmla="*/ 333 h 655"/>
                <a:gd name="T46" fmla="*/ 193 w 464"/>
                <a:gd name="T47" fmla="*/ 288 h 655"/>
                <a:gd name="T48" fmla="*/ 177 w 464"/>
                <a:gd name="T49" fmla="*/ 336 h 655"/>
                <a:gd name="T50" fmla="*/ 182 w 464"/>
                <a:gd name="T51" fmla="*/ 326 h 655"/>
                <a:gd name="T52" fmla="*/ 256 w 464"/>
                <a:gd name="T53" fmla="*/ 365 h 655"/>
                <a:gd name="T54" fmla="*/ 219 w 464"/>
                <a:gd name="T55" fmla="*/ 352 h 655"/>
                <a:gd name="T56" fmla="*/ 315 w 464"/>
                <a:gd name="T57" fmla="*/ 454 h 655"/>
                <a:gd name="T58" fmla="*/ 302 w 464"/>
                <a:gd name="T59" fmla="*/ 392 h 655"/>
                <a:gd name="T60" fmla="*/ 403 w 464"/>
                <a:gd name="T61" fmla="*/ 360 h 655"/>
                <a:gd name="T62" fmla="*/ 383 w 464"/>
                <a:gd name="T63" fmla="*/ 329 h 655"/>
                <a:gd name="T64" fmla="*/ 403 w 464"/>
                <a:gd name="T65" fmla="*/ 36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4" h="655">
                  <a:moveTo>
                    <a:pt x="389" y="305"/>
                  </a:moveTo>
                  <a:cubicBezTo>
                    <a:pt x="361" y="297"/>
                    <a:pt x="328" y="310"/>
                    <a:pt x="303" y="330"/>
                  </a:cubicBezTo>
                  <a:cubicBezTo>
                    <a:pt x="327" y="282"/>
                    <a:pt x="353" y="235"/>
                    <a:pt x="385" y="192"/>
                  </a:cubicBezTo>
                  <a:cubicBezTo>
                    <a:pt x="408" y="163"/>
                    <a:pt x="464" y="101"/>
                    <a:pt x="435" y="61"/>
                  </a:cubicBezTo>
                  <a:cubicBezTo>
                    <a:pt x="412" y="31"/>
                    <a:pt x="334" y="0"/>
                    <a:pt x="301" y="27"/>
                  </a:cubicBezTo>
                  <a:cubicBezTo>
                    <a:pt x="294" y="32"/>
                    <a:pt x="300" y="42"/>
                    <a:pt x="307" y="42"/>
                  </a:cubicBezTo>
                  <a:cubicBezTo>
                    <a:pt x="333" y="44"/>
                    <a:pt x="355" y="45"/>
                    <a:pt x="380" y="54"/>
                  </a:cubicBezTo>
                  <a:cubicBezTo>
                    <a:pt x="408" y="64"/>
                    <a:pt x="425" y="79"/>
                    <a:pt x="411" y="108"/>
                  </a:cubicBezTo>
                  <a:cubicBezTo>
                    <a:pt x="391" y="153"/>
                    <a:pt x="353" y="189"/>
                    <a:pt x="327" y="231"/>
                  </a:cubicBezTo>
                  <a:cubicBezTo>
                    <a:pt x="307" y="262"/>
                    <a:pt x="289" y="295"/>
                    <a:pt x="273" y="329"/>
                  </a:cubicBezTo>
                  <a:cubicBezTo>
                    <a:pt x="265" y="318"/>
                    <a:pt x="254" y="309"/>
                    <a:pt x="244" y="301"/>
                  </a:cubicBezTo>
                  <a:cubicBezTo>
                    <a:pt x="230" y="289"/>
                    <a:pt x="215" y="280"/>
                    <a:pt x="198" y="275"/>
                  </a:cubicBezTo>
                  <a:cubicBezTo>
                    <a:pt x="206" y="249"/>
                    <a:pt x="214" y="224"/>
                    <a:pt x="222" y="198"/>
                  </a:cubicBezTo>
                  <a:cubicBezTo>
                    <a:pt x="240" y="144"/>
                    <a:pt x="262" y="92"/>
                    <a:pt x="280" y="39"/>
                  </a:cubicBezTo>
                  <a:cubicBezTo>
                    <a:pt x="284" y="27"/>
                    <a:pt x="267" y="20"/>
                    <a:pt x="261" y="31"/>
                  </a:cubicBezTo>
                  <a:cubicBezTo>
                    <a:pt x="237" y="73"/>
                    <a:pt x="222" y="122"/>
                    <a:pt x="207" y="168"/>
                  </a:cubicBezTo>
                  <a:cubicBezTo>
                    <a:pt x="190" y="218"/>
                    <a:pt x="175" y="269"/>
                    <a:pt x="158" y="319"/>
                  </a:cubicBezTo>
                  <a:cubicBezTo>
                    <a:pt x="121" y="426"/>
                    <a:pt x="72" y="520"/>
                    <a:pt x="3" y="609"/>
                  </a:cubicBezTo>
                  <a:cubicBezTo>
                    <a:pt x="0" y="613"/>
                    <a:pt x="4" y="620"/>
                    <a:pt x="8" y="617"/>
                  </a:cubicBezTo>
                  <a:cubicBezTo>
                    <a:pt x="91" y="555"/>
                    <a:pt x="135" y="451"/>
                    <a:pt x="170" y="357"/>
                  </a:cubicBezTo>
                  <a:cubicBezTo>
                    <a:pt x="170" y="355"/>
                    <a:pt x="171" y="354"/>
                    <a:pt x="171" y="352"/>
                  </a:cubicBezTo>
                  <a:cubicBezTo>
                    <a:pt x="183" y="355"/>
                    <a:pt x="195" y="359"/>
                    <a:pt x="205" y="366"/>
                  </a:cubicBezTo>
                  <a:cubicBezTo>
                    <a:pt x="213" y="371"/>
                    <a:pt x="220" y="378"/>
                    <a:pt x="225" y="385"/>
                  </a:cubicBezTo>
                  <a:cubicBezTo>
                    <a:pt x="229" y="391"/>
                    <a:pt x="231" y="395"/>
                    <a:pt x="237" y="398"/>
                  </a:cubicBezTo>
                  <a:cubicBezTo>
                    <a:pt x="239" y="399"/>
                    <a:pt x="240" y="399"/>
                    <a:pt x="241" y="399"/>
                  </a:cubicBezTo>
                  <a:cubicBezTo>
                    <a:pt x="237" y="410"/>
                    <a:pt x="232" y="420"/>
                    <a:pt x="228" y="430"/>
                  </a:cubicBezTo>
                  <a:cubicBezTo>
                    <a:pt x="199" y="499"/>
                    <a:pt x="178" y="574"/>
                    <a:pt x="183" y="649"/>
                  </a:cubicBezTo>
                  <a:cubicBezTo>
                    <a:pt x="184" y="655"/>
                    <a:pt x="192" y="655"/>
                    <a:pt x="192" y="649"/>
                  </a:cubicBezTo>
                  <a:cubicBezTo>
                    <a:pt x="202" y="581"/>
                    <a:pt x="220" y="515"/>
                    <a:pt x="246" y="452"/>
                  </a:cubicBezTo>
                  <a:cubicBezTo>
                    <a:pt x="228" y="516"/>
                    <a:pt x="229" y="584"/>
                    <a:pt x="260" y="646"/>
                  </a:cubicBezTo>
                  <a:cubicBezTo>
                    <a:pt x="264" y="655"/>
                    <a:pt x="279" y="648"/>
                    <a:pt x="276" y="639"/>
                  </a:cubicBezTo>
                  <a:cubicBezTo>
                    <a:pt x="262" y="597"/>
                    <a:pt x="255" y="555"/>
                    <a:pt x="259" y="511"/>
                  </a:cubicBezTo>
                  <a:cubicBezTo>
                    <a:pt x="260" y="494"/>
                    <a:pt x="263" y="478"/>
                    <a:pt x="267" y="462"/>
                  </a:cubicBezTo>
                  <a:cubicBezTo>
                    <a:pt x="264" y="503"/>
                    <a:pt x="268" y="545"/>
                    <a:pt x="286" y="585"/>
                  </a:cubicBezTo>
                  <a:cubicBezTo>
                    <a:pt x="290" y="594"/>
                    <a:pt x="303" y="588"/>
                    <a:pt x="301" y="579"/>
                  </a:cubicBezTo>
                  <a:cubicBezTo>
                    <a:pt x="290" y="544"/>
                    <a:pt x="285" y="509"/>
                    <a:pt x="286" y="472"/>
                  </a:cubicBezTo>
                  <a:cubicBezTo>
                    <a:pt x="286" y="463"/>
                    <a:pt x="287" y="455"/>
                    <a:pt x="287" y="447"/>
                  </a:cubicBezTo>
                  <a:cubicBezTo>
                    <a:pt x="297" y="488"/>
                    <a:pt x="324" y="539"/>
                    <a:pt x="372" y="539"/>
                  </a:cubicBezTo>
                  <a:cubicBezTo>
                    <a:pt x="426" y="538"/>
                    <a:pt x="420" y="489"/>
                    <a:pt x="397" y="457"/>
                  </a:cubicBezTo>
                  <a:cubicBezTo>
                    <a:pt x="378" y="430"/>
                    <a:pt x="354" y="407"/>
                    <a:pt x="329" y="385"/>
                  </a:cubicBezTo>
                  <a:cubicBezTo>
                    <a:pt x="341" y="386"/>
                    <a:pt x="353" y="387"/>
                    <a:pt x="365" y="387"/>
                  </a:cubicBezTo>
                  <a:cubicBezTo>
                    <a:pt x="388" y="387"/>
                    <a:pt x="422" y="387"/>
                    <a:pt x="437" y="366"/>
                  </a:cubicBezTo>
                  <a:cubicBezTo>
                    <a:pt x="455" y="339"/>
                    <a:pt x="408" y="311"/>
                    <a:pt x="389" y="305"/>
                  </a:cubicBezTo>
                  <a:moveTo>
                    <a:pt x="193" y="288"/>
                  </a:moveTo>
                  <a:cubicBezTo>
                    <a:pt x="207" y="295"/>
                    <a:pt x="220" y="302"/>
                    <a:pt x="232" y="313"/>
                  </a:cubicBezTo>
                  <a:cubicBezTo>
                    <a:pt x="239" y="319"/>
                    <a:pt x="244" y="326"/>
                    <a:pt x="249" y="333"/>
                  </a:cubicBezTo>
                  <a:cubicBezTo>
                    <a:pt x="231" y="320"/>
                    <a:pt x="205" y="312"/>
                    <a:pt x="184" y="314"/>
                  </a:cubicBezTo>
                  <a:cubicBezTo>
                    <a:pt x="188" y="305"/>
                    <a:pt x="190" y="296"/>
                    <a:pt x="193" y="288"/>
                  </a:cubicBezTo>
                  <a:moveTo>
                    <a:pt x="219" y="352"/>
                  </a:moveTo>
                  <a:cubicBezTo>
                    <a:pt x="207" y="343"/>
                    <a:pt x="192" y="338"/>
                    <a:pt x="177" y="336"/>
                  </a:cubicBezTo>
                  <a:cubicBezTo>
                    <a:pt x="178" y="333"/>
                    <a:pt x="179" y="329"/>
                    <a:pt x="181" y="325"/>
                  </a:cubicBezTo>
                  <a:cubicBezTo>
                    <a:pt x="181" y="326"/>
                    <a:pt x="182" y="326"/>
                    <a:pt x="182" y="326"/>
                  </a:cubicBezTo>
                  <a:cubicBezTo>
                    <a:pt x="198" y="326"/>
                    <a:pt x="212" y="329"/>
                    <a:pt x="226" y="337"/>
                  </a:cubicBezTo>
                  <a:cubicBezTo>
                    <a:pt x="239" y="344"/>
                    <a:pt x="246" y="355"/>
                    <a:pt x="256" y="365"/>
                  </a:cubicBezTo>
                  <a:cubicBezTo>
                    <a:pt x="254" y="370"/>
                    <a:pt x="251" y="376"/>
                    <a:pt x="249" y="381"/>
                  </a:cubicBezTo>
                  <a:cubicBezTo>
                    <a:pt x="244" y="369"/>
                    <a:pt x="229" y="358"/>
                    <a:pt x="219" y="352"/>
                  </a:cubicBezTo>
                  <a:moveTo>
                    <a:pt x="386" y="510"/>
                  </a:moveTo>
                  <a:cubicBezTo>
                    <a:pt x="351" y="530"/>
                    <a:pt x="324" y="478"/>
                    <a:pt x="315" y="454"/>
                  </a:cubicBezTo>
                  <a:cubicBezTo>
                    <a:pt x="310" y="439"/>
                    <a:pt x="306" y="424"/>
                    <a:pt x="304" y="408"/>
                  </a:cubicBezTo>
                  <a:cubicBezTo>
                    <a:pt x="303" y="405"/>
                    <a:pt x="303" y="398"/>
                    <a:pt x="302" y="392"/>
                  </a:cubicBezTo>
                  <a:cubicBezTo>
                    <a:pt x="342" y="427"/>
                    <a:pt x="411" y="495"/>
                    <a:pt x="386" y="510"/>
                  </a:cubicBezTo>
                  <a:moveTo>
                    <a:pt x="403" y="360"/>
                  </a:moveTo>
                  <a:cubicBezTo>
                    <a:pt x="377" y="367"/>
                    <a:pt x="339" y="368"/>
                    <a:pt x="309" y="360"/>
                  </a:cubicBezTo>
                  <a:cubicBezTo>
                    <a:pt x="329" y="340"/>
                    <a:pt x="354" y="325"/>
                    <a:pt x="383" y="329"/>
                  </a:cubicBezTo>
                  <a:cubicBezTo>
                    <a:pt x="394" y="331"/>
                    <a:pt x="411" y="342"/>
                    <a:pt x="415" y="354"/>
                  </a:cubicBezTo>
                  <a:cubicBezTo>
                    <a:pt x="416" y="357"/>
                    <a:pt x="405" y="359"/>
                    <a:pt x="403" y="36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77">
              <a:extLst>
                <a:ext uri="{FF2B5EF4-FFF2-40B4-BE49-F238E27FC236}">
                  <a16:creationId xmlns:a16="http://schemas.microsoft.com/office/drawing/2014/main" id="{986B591F-0DCE-4930-86BB-BDBD005AB169}"/>
                </a:ext>
              </a:extLst>
            </p:cNvPr>
            <p:cNvSpPr>
              <a:spLocks/>
            </p:cNvSpPr>
            <p:nvPr/>
          </p:nvSpPr>
          <p:spPr bwMode="auto">
            <a:xfrm>
              <a:off x="6711950" y="4181476"/>
              <a:ext cx="334963" cy="258763"/>
            </a:xfrm>
            <a:custGeom>
              <a:avLst/>
              <a:gdLst>
                <a:gd name="T0" fmla="*/ 157 w 196"/>
                <a:gd name="T1" fmla="*/ 58 h 151"/>
                <a:gd name="T2" fmla="*/ 7 w 196"/>
                <a:gd name="T3" fmla="*/ 26 h 151"/>
                <a:gd name="T4" fmla="*/ 13 w 196"/>
                <a:gd name="T5" fmla="*/ 40 h 151"/>
                <a:gd name="T6" fmla="*/ 114 w 196"/>
                <a:gd name="T7" fmla="*/ 54 h 151"/>
                <a:gd name="T8" fmla="*/ 159 w 196"/>
                <a:gd name="T9" fmla="*/ 114 h 151"/>
                <a:gd name="T10" fmla="*/ 54 w 196"/>
                <a:gd name="T11" fmla="*/ 95 h 151"/>
                <a:gd name="T12" fmla="*/ 67 w 196"/>
                <a:gd name="T13" fmla="*/ 57 h 151"/>
                <a:gd name="T14" fmla="*/ 108 w 196"/>
                <a:gd name="T15" fmla="*/ 100 h 151"/>
                <a:gd name="T16" fmla="*/ 124 w 196"/>
                <a:gd name="T17" fmla="*/ 91 h 151"/>
                <a:gd name="T18" fmla="*/ 23 w 196"/>
                <a:gd name="T19" fmla="*/ 65 h 151"/>
                <a:gd name="T20" fmla="*/ 142 w 196"/>
                <a:gd name="T21" fmla="*/ 144 h 151"/>
                <a:gd name="T22" fmla="*/ 157 w 196"/>
                <a:gd name="T2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51">
                  <a:moveTo>
                    <a:pt x="157" y="58"/>
                  </a:moveTo>
                  <a:cubicBezTo>
                    <a:pt x="120" y="25"/>
                    <a:pt x="55" y="0"/>
                    <a:pt x="7" y="26"/>
                  </a:cubicBezTo>
                  <a:cubicBezTo>
                    <a:pt x="0" y="30"/>
                    <a:pt x="5" y="43"/>
                    <a:pt x="13" y="40"/>
                  </a:cubicBezTo>
                  <a:cubicBezTo>
                    <a:pt x="47" y="28"/>
                    <a:pt x="83" y="38"/>
                    <a:pt x="114" y="54"/>
                  </a:cubicBezTo>
                  <a:cubicBezTo>
                    <a:pt x="128" y="62"/>
                    <a:pt x="179" y="93"/>
                    <a:pt x="159" y="114"/>
                  </a:cubicBezTo>
                  <a:cubicBezTo>
                    <a:pt x="134" y="141"/>
                    <a:pt x="76" y="113"/>
                    <a:pt x="54" y="95"/>
                  </a:cubicBezTo>
                  <a:cubicBezTo>
                    <a:pt x="33" y="78"/>
                    <a:pt x="36" y="41"/>
                    <a:pt x="67" y="57"/>
                  </a:cubicBezTo>
                  <a:cubicBezTo>
                    <a:pt x="84" y="66"/>
                    <a:pt x="101" y="82"/>
                    <a:pt x="108" y="100"/>
                  </a:cubicBezTo>
                  <a:cubicBezTo>
                    <a:pt x="113" y="110"/>
                    <a:pt x="129" y="101"/>
                    <a:pt x="124" y="91"/>
                  </a:cubicBezTo>
                  <a:cubicBezTo>
                    <a:pt x="109" y="60"/>
                    <a:pt x="34" y="2"/>
                    <a:pt x="23" y="65"/>
                  </a:cubicBezTo>
                  <a:cubicBezTo>
                    <a:pt x="14" y="117"/>
                    <a:pt x="102" y="151"/>
                    <a:pt x="142" y="144"/>
                  </a:cubicBezTo>
                  <a:cubicBezTo>
                    <a:pt x="196" y="136"/>
                    <a:pt x="191" y="88"/>
                    <a:pt x="157" y="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2050" name="图片 1">
            <a:extLst>
              <a:ext uri="{FF2B5EF4-FFF2-40B4-BE49-F238E27FC236}">
                <a16:creationId xmlns:a16="http://schemas.microsoft.com/office/drawing/2014/main" id="{0B7FEBF3-AB54-47DD-B0DE-6597472955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310" y="3495489"/>
            <a:ext cx="5113968" cy="24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
            <a:extLst>
              <a:ext uri="{FF2B5EF4-FFF2-40B4-BE49-F238E27FC236}">
                <a16:creationId xmlns:a16="http://schemas.microsoft.com/office/drawing/2014/main" id="{1F1917B7-02DB-4864-8759-649D99FF06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178" y="3514163"/>
            <a:ext cx="5249954" cy="237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725752"/>
      </p:ext>
    </p:extLst>
  </p:cSld>
  <p:clrMapOvr>
    <a:masterClrMapping/>
  </p:clrMapOvr>
  <mc:AlternateContent xmlns:mc="http://schemas.openxmlformats.org/markup-compatibility/2006" xmlns:p14="http://schemas.microsoft.com/office/powerpoint/2010/main">
    <mc:Choice Requires="p14">
      <p:transition spd="slow" p14:dur="2000" advTm="5502"/>
    </mc:Choice>
    <mc:Fallback xmlns="">
      <p:transition spd="slow" advTm="5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1000"/>
                                        <p:tgtEl>
                                          <p:spTgt spid="27"/>
                                        </p:tgtEl>
                                      </p:cBhvr>
                                    </p:animEffec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1000"/>
                                        <p:tgtEl>
                                          <p:spTgt spid="28"/>
                                        </p:tgtEl>
                                      </p:cBhvr>
                                    </p:animEffect>
                                  </p:childTnLst>
                                </p:cTn>
                              </p:par>
                            </p:childTnLst>
                          </p:cTn>
                        </p:par>
                        <p:par>
                          <p:cTn id="25" fill="hold">
                            <p:stCondLst>
                              <p:cond delay="3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40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1000"/>
                                        <p:tgtEl>
                                          <p:spTgt spid="24"/>
                                        </p:tgtEl>
                                      </p:cBhvr>
                                    </p:animEffect>
                                  </p:childTnLst>
                                </p:cTn>
                              </p:par>
                            </p:childTnLst>
                          </p:cTn>
                        </p:par>
                        <p:par>
                          <p:cTn id="33" fill="hold">
                            <p:stCondLst>
                              <p:cond delay="5000"/>
                            </p:stCondLst>
                            <p:childTnLst>
                              <p:par>
                                <p:cTn id="34" presetID="22" presetClass="entr" presetSubtype="8"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4" grpId="0"/>
      <p:bldP spid="25" grpId="0"/>
      <p:bldP spid="26" grpId="0" animBg="1"/>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5"/>
          <p:cNvSpPr txBox="1"/>
          <p:nvPr/>
        </p:nvSpPr>
        <p:spPr>
          <a:xfrm>
            <a:off x="1024367" y="569718"/>
            <a:ext cx="5758701" cy="461665"/>
          </a:xfrm>
          <a:prstGeom prst="rect">
            <a:avLst/>
          </a:prstGeom>
          <a:noFill/>
        </p:spPr>
        <p:txBody>
          <a:bodyPr wrap="square" rtlCol="0">
            <a:spAutoFit/>
          </a:bodyPr>
          <a:lstStyle/>
          <a:p>
            <a:pPr defTabSz="685800"/>
            <a:r>
              <a:rPr lang="en-US" altLang="zh-CN"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System main Features</a:t>
            </a: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03</a:t>
            </a:r>
            <a:endParaRPr lang="zh-CN" altLang="en-US" sz="3000" dirty="0">
              <a:blipFill dpi="0" rotWithShape="1">
                <a:blip r:embed="rId4">
                  <a:extLst>
                    <a:ext uri="{28A0092B-C50C-407E-A947-70E740481C1C}">
                      <a14:useLocalDpi xmlns:a14="http://schemas.microsoft.com/office/drawing/2010/main" val="0"/>
                    </a:ext>
                  </a:extLst>
                </a:blip>
                <a:srcRect/>
                <a:stretch>
                  <a:fillRect/>
                </a:stretch>
              </a:blipFill>
              <a:latin typeface="Arial"/>
              <a:ea typeface="微软雅黑"/>
            </a:endParaRPr>
          </a:p>
        </p:txBody>
      </p:sp>
      <p:sp>
        <p:nvSpPr>
          <p:cNvPr id="24" name="文本框 29">
            <a:extLst>
              <a:ext uri="{FF2B5EF4-FFF2-40B4-BE49-F238E27FC236}">
                <a16:creationId xmlns:a16="http://schemas.microsoft.com/office/drawing/2014/main" id="{0B7A81BE-5D2B-4664-97AD-0D926CFACB4B}"/>
              </a:ext>
            </a:extLst>
          </p:cNvPr>
          <p:cNvSpPr txBox="1"/>
          <p:nvPr/>
        </p:nvSpPr>
        <p:spPr>
          <a:xfrm>
            <a:off x="7766911" y="1601100"/>
            <a:ext cx="2928766" cy="400110"/>
          </a:xfrm>
          <a:prstGeom prst="rect">
            <a:avLst/>
          </a:prstGeom>
          <a:noFill/>
        </p:spPr>
        <p:txBody>
          <a:bodyPr wrap="square" rtlCol="0">
            <a:spAutoFit/>
          </a:bodyPr>
          <a:lstStyle/>
          <a:p>
            <a:r>
              <a:rPr lang="en-US" altLang="zh-CN" sz="2000" b="1" dirty="0">
                <a:solidFill>
                  <a:srgbClr val="73ADC9"/>
                </a:solidFill>
                <a:latin typeface="微软雅黑" panose="020B0503020204020204" pitchFamily="34" charset="-122"/>
                <a:ea typeface="微软雅黑" panose="020B0503020204020204" pitchFamily="34" charset="-122"/>
              </a:rPr>
              <a:t>Article sharing</a:t>
            </a:r>
            <a:endParaRPr lang="zh-CN" altLang="en-US" sz="2000" b="1" dirty="0">
              <a:solidFill>
                <a:srgbClr val="73ADC9"/>
              </a:solidFill>
              <a:latin typeface="微软雅黑" panose="020B0503020204020204" pitchFamily="34" charset="-122"/>
              <a:ea typeface="微软雅黑" panose="020B0503020204020204" pitchFamily="34" charset="-122"/>
            </a:endParaRPr>
          </a:p>
        </p:txBody>
      </p:sp>
      <p:sp>
        <p:nvSpPr>
          <p:cNvPr id="25" name="文本框 30">
            <a:extLst>
              <a:ext uri="{FF2B5EF4-FFF2-40B4-BE49-F238E27FC236}">
                <a16:creationId xmlns:a16="http://schemas.microsoft.com/office/drawing/2014/main" id="{CD7293F5-42E3-445B-ADC5-F3C568D6C47A}"/>
              </a:ext>
            </a:extLst>
          </p:cNvPr>
          <p:cNvSpPr txBox="1"/>
          <p:nvPr/>
        </p:nvSpPr>
        <p:spPr>
          <a:xfrm>
            <a:off x="7766912" y="2009550"/>
            <a:ext cx="3502895" cy="700320"/>
          </a:xfrm>
          <a:prstGeom prst="rect">
            <a:avLst/>
          </a:prstGeom>
          <a:noFill/>
        </p:spPr>
        <p:txBody>
          <a:bodyPr wrap="square" rtlCol="0">
            <a:spAutoFit/>
          </a:bodyPr>
          <a:lstStyle/>
          <a:p>
            <a:pPr>
              <a:lnSpc>
                <a:spcPct val="150000"/>
              </a:lnSpc>
            </a:pPr>
            <a:r>
              <a:rPr lang="en-US" altLang="zh-CN" sz="1400" dirty="0">
                <a:solidFill>
                  <a:srgbClr val="FFFFFF"/>
                </a:solidFill>
                <a:latin typeface="微软雅黑" pitchFamily="34" charset="-122"/>
                <a:ea typeface="微软雅黑"/>
              </a:rPr>
              <a:t>Student access the website will see some good articles.</a:t>
            </a:r>
            <a:endParaRPr lang="zh-CN" altLang="en-US" sz="1400" dirty="0">
              <a:solidFill>
                <a:srgbClr val="FFFFFF"/>
              </a:solidFill>
              <a:latin typeface="华文细黑" panose="02010600040101010101" pitchFamily="2" charset="-122"/>
              <a:ea typeface="微软雅黑"/>
            </a:endParaRPr>
          </a:p>
        </p:txBody>
      </p:sp>
      <p:sp>
        <p:nvSpPr>
          <p:cNvPr id="26" name="Freeform 152">
            <a:extLst>
              <a:ext uri="{FF2B5EF4-FFF2-40B4-BE49-F238E27FC236}">
                <a16:creationId xmlns:a16="http://schemas.microsoft.com/office/drawing/2014/main" id="{2EF70929-A6E7-4C7C-A06E-B555FC434455}"/>
              </a:ext>
            </a:extLst>
          </p:cNvPr>
          <p:cNvSpPr>
            <a:spLocks noEditPoints="1"/>
          </p:cNvSpPr>
          <p:nvPr/>
        </p:nvSpPr>
        <p:spPr bwMode="auto">
          <a:xfrm>
            <a:off x="6783069" y="1862710"/>
            <a:ext cx="983843" cy="986607"/>
          </a:xfrm>
          <a:custGeom>
            <a:avLst/>
            <a:gdLst>
              <a:gd name="T0" fmla="*/ 612 w 662"/>
              <a:gd name="T1" fmla="*/ 615 h 663"/>
              <a:gd name="T2" fmla="*/ 617 w 662"/>
              <a:gd name="T3" fmla="*/ 476 h 663"/>
              <a:gd name="T4" fmla="*/ 631 w 662"/>
              <a:gd name="T5" fmla="*/ 322 h 663"/>
              <a:gd name="T6" fmla="*/ 505 w 662"/>
              <a:gd name="T7" fmla="*/ 154 h 663"/>
              <a:gd name="T8" fmla="*/ 191 w 662"/>
              <a:gd name="T9" fmla="*/ 34 h 663"/>
              <a:gd name="T10" fmla="*/ 9 w 662"/>
              <a:gd name="T11" fmla="*/ 117 h 663"/>
              <a:gd name="T12" fmla="*/ 109 w 662"/>
              <a:gd name="T13" fmla="*/ 207 h 663"/>
              <a:gd name="T14" fmla="*/ 153 w 662"/>
              <a:gd name="T15" fmla="*/ 359 h 663"/>
              <a:gd name="T16" fmla="*/ 428 w 662"/>
              <a:gd name="T17" fmla="*/ 363 h 663"/>
              <a:gd name="T18" fmla="*/ 570 w 662"/>
              <a:gd name="T19" fmla="*/ 324 h 663"/>
              <a:gd name="T20" fmla="*/ 590 w 662"/>
              <a:gd name="T21" fmla="*/ 365 h 663"/>
              <a:gd name="T22" fmla="*/ 566 w 662"/>
              <a:gd name="T23" fmla="*/ 420 h 663"/>
              <a:gd name="T24" fmla="*/ 462 w 662"/>
              <a:gd name="T25" fmla="*/ 587 h 663"/>
              <a:gd name="T26" fmla="*/ 510 w 662"/>
              <a:gd name="T27" fmla="*/ 628 h 663"/>
              <a:gd name="T28" fmla="*/ 509 w 662"/>
              <a:gd name="T29" fmla="*/ 552 h 663"/>
              <a:gd name="T30" fmla="*/ 596 w 662"/>
              <a:gd name="T31" fmla="*/ 428 h 663"/>
              <a:gd name="T32" fmla="*/ 577 w 662"/>
              <a:gd name="T33" fmla="*/ 622 h 663"/>
              <a:gd name="T34" fmla="*/ 649 w 662"/>
              <a:gd name="T35" fmla="*/ 628 h 663"/>
              <a:gd name="T36" fmla="*/ 214 w 662"/>
              <a:gd name="T37" fmla="*/ 355 h 663"/>
              <a:gd name="T38" fmla="*/ 120 w 662"/>
              <a:gd name="T39" fmla="*/ 232 h 663"/>
              <a:gd name="T40" fmla="*/ 138 w 662"/>
              <a:gd name="T41" fmla="*/ 216 h 663"/>
              <a:gd name="T42" fmla="*/ 367 w 662"/>
              <a:gd name="T43" fmla="*/ 372 h 663"/>
              <a:gd name="T44" fmla="*/ 388 w 662"/>
              <a:gd name="T45" fmla="*/ 257 h 663"/>
              <a:gd name="T46" fmla="*/ 275 w 662"/>
              <a:gd name="T47" fmla="*/ 172 h 663"/>
              <a:gd name="T48" fmla="*/ 436 w 662"/>
              <a:gd name="T49" fmla="*/ 280 h 663"/>
              <a:gd name="T50" fmla="*/ 437 w 662"/>
              <a:gd name="T51" fmla="*/ 334 h 663"/>
              <a:gd name="T52" fmla="*/ 330 w 662"/>
              <a:gd name="T53" fmla="*/ 163 h 663"/>
              <a:gd name="T54" fmla="*/ 130 w 662"/>
              <a:gd name="T55" fmla="*/ 186 h 663"/>
              <a:gd name="T56" fmla="*/ 178 w 662"/>
              <a:gd name="T57" fmla="*/ 72 h 663"/>
              <a:gd name="T58" fmla="*/ 409 w 662"/>
              <a:gd name="T59" fmla="*/ 90 h 663"/>
              <a:gd name="T60" fmla="*/ 548 w 662"/>
              <a:gd name="T61" fmla="*/ 238 h 663"/>
              <a:gd name="T62" fmla="*/ 437 w 662"/>
              <a:gd name="T63" fmla="*/ 334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649" y="628"/>
                </a:moveTo>
                <a:cubicBezTo>
                  <a:pt x="636" y="623"/>
                  <a:pt x="622" y="624"/>
                  <a:pt x="612" y="615"/>
                </a:cubicBezTo>
                <a:cubicBezTo>
                  <a:pt x="603" y="607"/>
                  <a:pt x="602" y="593"/>
                  <a:pt x="601" y="582"/>
                </a:cubicBezTo>
                <a:cubicBezTo>
                  <a:pt x="600" y="546"/>
                  <a:pt x="609" y="510"/>
                  <a:pt x="617" y="476"/>
                </a:cubicBezTo>
                <a:cubicBezTo>
                  <a:pt x="624" y="442"/>
                  <a:pt x="654" y="346"/>
                  <a:pt x="612" y="321"/>
                </a:cubicBezTo>
                <a:cubicBezTo>
                  <a:pt x="619" y="321"/>
                  <a:pt x="625" y="321"/>
                  <a:pt x="631" y="322"/>
                </a:cubicBezTo>
                <a:cubicBezTo>
                  <a:pt x="640" y="323"/>
                  <a:pt x="645" y="311"/>
                  <a:pt x="641" y="304"/>
                </a:cubicBezTo>
                <a:cubicBezTo>
                  <a:pt x="608" y="246"/>
                  <a:pt x="548" y="206"/>
                  <a:pt x="505" y="154"/>
                </a:cubicBezTo>
                <a:cubicBezTo>
                  <a:pt x="465" y="107"/>
                  <a:pt x="419" y="41"/>
                  <a:pt x="358" y="19"/>
                </a:cubicBezTo>
                <a:cubicBezTo>
                  <a:pt x="304" y="0"/>
                  <a:pt x="243" y="18"/>
                  <a:pt x="191" y="34"/>
                </a:cubicBezTo>
                <a:cubicBezTo>
                  <a:pt x="133" y="53"/>
                  <a:pt x="77" y="81"/>
                  <a:pt x="16" y="90"/>
                </a:cubicBezTo>
                <a:cubicBezTo>
                  <a:pt x="4" y="92"/>
                  <a:pt x="0" y="110"/>
                  <a:pt x="9" y="117"/>
                </a:cubicBezTo>
                <a:cubicBezTo>
                  <a:pt x="42" y="146"/>
                  <a:pt x="80" y="167"/>
                  <a:pt x="113" y="195"/>
                </a:cubicBezTo>
                <a:cubicBezTo>
                  <a:pt x="110" y="199"/>
                  <a:pt x="109" y="203"/>
                  <a:pt x="109" y="207"/>
                </a:cubicBezTo>
                <a:cubicBezTo>
                  <a:pt x="93" y="219"/>
                  <a:pt x="86" y="241"/>
                  <a:pt x="88" y="265"/>
                </a:cubicBezTo>
                <a:cubicBezTo>
                  <a:pt x="93" y="306"/>
                  <a:pt x="121" y="336"/>
                  <a:pt x="153" y="359"/>
                </a:cubicBezTo>
                <a:cubicBezTo>
                  <a:pt x="214" y="403"/>
                  <a:pt x="298" y="425"/>
                  <a:pt x="371" y="405"/>
                </a:cubicBezTo>
                <a:cubicBezTo>
                  <a:pt x="395" y="399"/>
                  <a:pt x="418" y="385"/>
                  <a:pt x="428" y="363"/>
                </a:cubicBezTo>
                <a:cubicBezTo>
                  <a:pt x="431" y="364"/>
                  <a:pt x="433" y="364"/>
                  <a:pt x="436" y="363"/>
                </a:cubicBezTo>
                <a:cubicBezTo>
                  <a:pt x="477" y="348"/>
                  <a:pt x="524" y="331"/>
                  <a:pt x="570" y="324"/>
                </a:cubicBezTo>
                <a:cubicBezTo>
                  <a:pt x="574" y="329"/>
                  <a:pt x="579" y="333"/>
                  <a:pt x="585" y="338"/>
                </a:cubicBezTo>
                <a:cubicBezTo>
                  <a:pt x="586" y="347"/>
                  <a:pt x="588" y="356"/>
                  <a:pt x="590" y="365"/>
                </a:cubicBezTo>
                <a:cubicBezTo>
                  <a:pt x="590" y="365"/>
                  <a:pt x="590" y="365"/>
                  <a:pt x="591" y="365"/>
                </a:cubicBezTo>
                <a:cubicBezTo>
                  <a:pt x="584" y="387"/>
                  <a:pt x="571" y="413"/>
                  <a:pt x="566" y="420"/>
                </a:cubicBezTo>
                <a:cubicBezTo>
                  <a:pt x="546" y="447"/>
                  <a:pt x="523" y="472"/>
                  <a:pt x="503" y="500"/>
                </a:cubicBezTo>
                <a:cubicBezTo>
                  <a:pt x="485" y="525"/>
                  <a:pt x="466" y="555"/>
                  <a:pt x="462" y="587"/>
                </a:cubicBezTo>
                <a:cubicBezTo>
                  <a:pt x="459" y="611"/>
                  <a:pt x="470" y="641"/>
                  <a:pt x="497" y="645"/>
                </a:cubicBezTo>
                <a:cubicBezTo>
                  <a:pt x="507" y="646"/>
                  <a:pt x="516" y="638"/>
                  <a:pt x="510" y="628"/>
                </a:cubicBezTo>
                <a:cubicBezTo>
                  <a:pt x="503" y="617"/>
                  <a:pt x="495" y="609"/>
                  <a:pt x="495" y="595"/>
                </a:cubicBezTo>
                <a:cubicBezTo>
                  <a:pt x="494" y="580"/>
                  <a:pt x="502" y="565"/>
                  <a:pt x="509" y="552"/>
                </a:cubicBezTo>
                <a:cubicBezTo>
                  <a:pt x="527" y="518"/>
                  <a:pt x="552" y="489"/>
                  <a:pt x="575" y="459"/>
                </a:cubicBezTo>
                <a:cubicBezTo>
                  <a:pt x="583" y="449"/>
                  <a:pt x="590" y="439"/>
                  <a:pt x="596" y="428"/>
                </a:cubicBezTo>
                <a:cubicBezTo>
                  <a:pt x="588" y="461"/>
                  <a:pt x="579" y="494"/>
                  <a:pt x="573" y="528"/>
                </a:cubicBezTo>
                <a:cubicBezTo>
                  <a:pt x="568" y="558"/>
                  <a:pt x="564" y="593"/>
                  <a:pt x="577" y="622"/>
                </a:cubicBezTo>
                <a:cubicBezTo>
                  <a:pt x="591" y="648"/>
                  <a:pt x="624" y="663"/>
                  <a:pt x="652" y="650"/>
                </a:cubicBezTo>
                <a:cubicBezTo>
                  <a:pt x="662" y="645"/>
                  <a:pt x="658" y="631"/>
                  <a:pt x="649" y="628"/>
                </a:cubicBezTo>
                <a:moveTo>
                  <a:pt x="367" y="372"/>
                </a:moveTo>
                <a:cubicBezTo>
                  <a:pt x="316" y="389"/>
                  <a:pt x="261" y="376"/>
                  <a:pt x="214" y="355"/>
                </a:cubicBezTo>
                <a:cubicBezTo>
                  <a:pt x="184" y="343"/>
                  <a:pt x="157" y="326"/>
                  <a:pt x="136" y="302"/>
                </a:cubicBezTo>
                <a:cubicBezTo>
                  <a:pt x="120" y="284"/>
                  <a:pt x="110" y="253"/>
                  <a:pt x="120" y="232"/>
                </a:cubicBezTo>
                <a:cubicBezTo>
                  <a:pt x="126" y="228"/>
                  <a:pt x="132" y="222"/>
                  <a:pt x="137" y="216"/>
                </a:cubicBezTo>
                <a:cubicBezTo>
                  <a:pt x="138" y="216"/>
                  <a:pt x="138" y="216"/>
                  <a:pt x="138" y="216"/>
                </a:cubicBezTo>
                <a:cubicBezTo>
                  <a:pt x="204" y="200"/>
                  <a:pt x="276" y="218"/>
                  <a:pt x="333" y="253"/>
                </a:cubicBezTo>
                <a:cubicBezTo>
                  <a:pt x="372" y="278"/>
                  <a:pt x="440" y="347"/>
                  <a:pt x="367" y="372"/>
                </a:cubicBezTo>
                <a:moveTo>
                  <a:pt x="424" y="302"/>
                </a:moveTo>
                <a:cubicBezTo>
                  <a:pt x="415" y="285"/>
                  <a:pt x="401" y="269"/>
                  <a:pt x="388" y="257"/>
                </a:cubicBezTo>
                <a:cubicBezTo>
                  <a:pt x="332" y="203"/>
                  <a:pt x="245" y="174"/>
                  <a:pt x="166" y="182"/>
                </a:cubicBezTo>
                <a:cubicBezTo>
                  <a:pt x="197" y="155"/>
                  <a:pt x="234" y="159"/>
                  <a:pt x="275" y="172"/>
                </a:cubicBezTo>
                <a:cubicBezTo>
                  <a:pt x="316" y="186"/>
                  <a:pt x="359" y="199"/>
                  <a:pt x="397" y="221"/>
                </a:cubicBezTo>
                <a:cubicBezTo>
                  <a:pt x="415" y="232"/>
                  <a:pt x="448" y="255"/>
                  <a:pt x="436" y="280"/>
                </a:cubicBezTo>
                <a:cubicBezTo>
                  <a:pt x="433" y="288"/>
                  <a:pt x="428" y="295"/>
                  <a:pt x="424" y="302"/>
                </a:cubicBezTo>
                <a:moveTo>
                  <a:pt x="437" y="334"/>
                </a:moveTo>
                <a:cubicBezTo>
                  <a:pt x="455" y="304"/>
                  <a:pt x="481" y="277"/>
                  <a:pt x="459" y="240"/>
                </a:cubicBezTo>
                <a:cubicBezTo>
                  <a:pt x="434" y="196"/>
                  <a:pt x="375" y="178"/>
                  <a:pt x="330" y="163"/>
                </a:cubicBezTo>
                <a:cubicBezTo>
                  <a:pt x="286" y="148"/>
                  <a:pt x="230" y="123"/>
                  <a:pt x="184" y="142"/>
                </a:cubicBezTo>
                <a:cubicBezTo>
                  <a:pt x="162" y="152"/>
                  <a:pt x="145" y="168"/>
                  <a:pt x="130" y="186"/>
                </a:cubicBezTo>
                <a:cubicBezTo>
                  <a:pt x="114" y="155"/>
                  <a:pt x="85" y="135"/>
                  <a:pt x="57" y="114"/>
                </a:cubicBezTo>
                <a:cubicBezTo>
                  <a:pt x="98" y="103"/>
                  <a:pt x="138" y="86"/>
                  <a:pt x="178" y="72"/>
                </a:cubicBezTo>
                <a:cubicBezTo>
                  <a:pt x="227" y="54"/>
                  <a:pt x="286" y="32"/>
                  <a:pt x="339" y="43"/>
                </a:cubicBezTo>
                <a:cubicBezTo>
                  <a:pt x="367" y="49"/>
                  <a:pt x="389" y="71"/>
                  <a:pt x="409" y="90"/>
                </a:cubicBezTo>
                <a:cubicBezTo>
                  <a:pt x="434" y="114"/>
                  <a:pt x="457" y="141"/>
                  <a:pt x="480" y="168"/>
                </a:cubicBezTo>
                <a:cubicBezTo>
                  <a:pt x="501" y="193"/>
                  <a:pt x="523" y="216"/>
                  <a:pt x="548" y="238"/>
                </a:cubicBezTo>
                <a:cubicBezTo>
                  <a:pt x="569" y="256"/>
                  <a:pt x="591" y="275"/>
                  <a:pt x="608" y="297"/>
                </a:cubicBezTo>
                <a:cubicBezTo>
                  <a:pt x="550" y="296"/>
                  <a:pt x="490" y="316"/>
                  <a:pt x="437" y="33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文本框 36">
            <a:extLst>
              <a:ext uri="{FF2B5EF4-FFF2-40B4-BE49-F238E27FC236}">
                <a16:creationId xmlns:a16="http://schemas.microsoft.com/office/drawing/2014/main" id="{E7841E96-7214-409D-8E47-9EC57026509C}"/>
              </a:ext>
            </a:extLst>
          </p:cNvPr>
          <p:cNvSpPr txBox="1"/>
          <p:nvPr/>
        </p:nvSpPr>
        <p:spPr>
          <a:xfrm>
            <a:off x="2266094" y="1601100"/>
            <a:ext cx="3397597" cy="400110"/>
          </a:xfrm>
          <a:prstGeom prst="rect">
            <a:avLst/>
          </a:prstGeom>
          <a:noFill/>
        </p:spPr>
        <p:txBody>
          <a:bodyPr wrap="square" rtlCol="0">
            <a:spAutoFit/>
          </a:bodyPr>
          <a:lstStyle/>
          <a:p>
            <a:r>
              <a:rPr lang="en-US" altLang="zh-CN" sz="2000" b="1" dirty="0">
                <a:solidFill>
                  <a:srgbClr val="AEBD72"/>
                </a:solidFill>
                <a:latin typeface="微软雅黑" panose="020B0503020204020204" pitchFamily="34" charset="-122"/>
                <a:ea typeface="微软雅黑" panose="020B0503020204020204" pitchFamily="34" charset="-122"/>
              </a:rPr>
              <a:t>Courses teacher appraise</a:t>
            </a:r>
            <a:endParaRPr lang="zh-CN" altLang="en-US" sz="2000" b="1" dirty="0">
              <a:solidFill>
                <a:srgbClr val="AEBD72"/>
              </a:solidFill>
              <a:latin typeface="微软雅黑" panose="020B0503020204020204" pitchFamily="34" charset="-122"/>
              <a:ea typeface="微软雅黑" panose="020B0503020204020204" pitchFamily="34" charset="-122"/>
            </a:endParaRPr>
          </a:p>
        </p:txBody>
      </p:sp>
      <p:sp>
        <p:nvSpPr>
          <p:cNvPr id="28" name="文本框 37">
            <a:extLst>
              <a:ext uri="{FF2B5EF4-FFF2-40B4-BE49-F238E27FC236}">
                <a16:creationId xmlns:a16="http://schemas.microsoft.com/office/drawing/2014/main" id="{6E0C1B60-54AE-43CA-8D2C-4BFA42EB916A}"/>
              </a:ext>
            </a:extLst>
          </p:cNvPr>
          <p:cNvSpPr txBox="1"/>
          <p:nvPr/>
        </p:nvSpPr>
        <p:spPr>
          <a:xfrm>
            <a:off x="2266096" y="2009550"/>
            <a:ext cx="3397598" cy="700320"/>
          </a:xfrm>
          <a:prstGeom prst="rect">
            <a:avLst/>
          </a:prstGeom>
          <a:noFill/>
        </p:spPr>
        <p:txBody>
          <a:bodyPr wrap="square" rtlCol="0">
            <a:spAutoFit/>
          </a:bodyPr>
          <a:lstStyle/>
          <a:p>
            <a:pPr>
              <a:lnSpc>
                <a:spcPct val="150000"/>
              </a:lnSpc>
            </a:pPr>
            <a:r>
              <a:rPr lang="en-US" altLang="zh-CN" sz="1400" dirty="0">
                <a:solidFill>
                  <a:srgbClr val="FFFFFF"/>
                </a:solidFill>
                <a:latin typeface="微软雅黑" pitchFamily="34" charset="-122"/>
                <a:ea typeface="微软雅黑"/>
              </a:rPr>
              <a:t>Student can know whether the teacher is suitable.</a:t>
            </a:r>
            <a:endParaRPr lang="zh-CN" altLang="en-US" sz="1400" dirty="0">
              <a:solidFill>
                <a:srgbClr val="FFFFFF"/>
              </a:solidFill>
              <a:latin typeface="华文细黑" panose="02010600040101010101" pitchFamily="2" charset="-122"/>
              <a:ea typeface="微软雅黑"/>
            </a:endParaRPr>
          </a:p>
        </p:txBody>
      </p:sp>
      <p:pic>
        <p:nvPicPr>
          <p:cNvPr id="2050" name="图片 1">
            <a:extLst>
              <a:ext uri="{FF2B5EF4-FFF2-40B4-BE49-F238E27FC236}">
                <a16:creationId xmlns:a16="http://schemas.microsoft.com/office/drawing/2014/main" id="{0B7FEBF3-AB54-47DD-B0DE-6597472955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310" y="3495489"/>
            <a:ext cx="5113968" cy="24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D9F3B284-B34C-41F6-9191-74213927C1B1}"/>
              </a:ext>
            </a:extLst>
          </p:cNvPr>
          <p:cNvPicPr>
            <a:picLocks noChangeAspect="1"/>
          </p:cNvPicPr>
          <p:nvPr/>
        </p:nvPicPr>
        <p:blipFill>
          <a:blip r:embed="rId6"/>
          <a:stretch>
            <a:fillRect/>
          </a:stretch>
        </p:blipFill>
        <p:spPr>
          <a:xfrm>
            <a:off x="1180595" y="1868002"/>
            <a:ext cx="631455" cy="981315"/>
          </a:xfrm>
          <a:prstGeom prst="rect">
            <a:avLst/>
          </a:prstGeom>
        </p:spPr>
      </p:pic>
      <p:pic>
        <p:nvPicPr>
          <p:cNvPr id="3075" name="图片 1">
            <a:extLst>
              <a:ext uri="{FF2B5EF4-FFF2-40B4-BE49-F238E27FC236}">
                <a16:creationId xmlns:a16="http://schemas.microsoft.com/office/drawing/2014/main" id="{C82BDDD5-81B6-4A35-8105-16111F0636C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500" y="3471645"/>
            <a:ext cx="5524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037203"/>
      </p:ext>
    </p:extLst>
  </p:cSld>
  <p:clrMapOvr>
    <a:masterClrMapping/>
  </p:clrMapOvr>
  <mc:AlternateContent xmlns:mc="http://schemas.openxmlformats.org/markup-compatibility/2006" xmlns:p14="http://schemas.microsoft.com/office/powerpoint/2010/main">
    <mc:Choice Requires="p14">
      <p:transition spd="slow" p14:dur="2000" advTm="5502"/>
    </mc:Choice>
    <mc:Fallback xmlns="">
      <p:transition spd="slow" advTm="5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1000"/>
                                        <p:tgtEl>
                                          <p:spTgt spid="27"/>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1000"/>
                                        <p:tgtEl>
                                          <p:spTgt spid="28"/>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3500"/>
                            </p:stCondLst>
                            <p:childTnLst>
                              <p:par>
                                <p:cTn id="26" presetID="22" presetClass="entr" presetSubtype="8"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1000"/>
                                        <p:tgtEl>
                                          <p:spTgt spid="24"/>
                                        </p:tgtEl>
                                      </p:cBhvr>
                                    </p:animEffect>
                                  </p:childTnLst>
                                </p:cTn>
                              </p:par>
                            </p:childTnLst>
                          </p:cTn>
                        </p:par>
                        <p:par>
                          <p:cTn id="29" fill="hold">
                            <p:stCondLst>
                              <p:cond delay="45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4" grpId="0"/>
      <p:bldP spid="25" grpId="0"/>
      <p:bldP spid="26" grpId="0" animBg="1"/>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77231" y="12768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7"/>
              <p:cNvSpPr>
                <a:spLocks/>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8"/>
              <p:cNvSpPr>
                <a:spLocks/>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
              <p:cNvSpPr>
                <a:spLocks/>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0"/>
              <p:cNvSpPr>
                <a:spLocks/>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1"/>
              <p:cNvSpPr>
                <a:spLocks/>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2"/>
              <p:cNvSpPr>
                <a:spLocks/>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3"/>
              <p:cNvSpPr>
                <a:spLocks/>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4"/>
              <p:cNvSpPr>
                <a:spLocks/>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5"/>
              <p:cNvSpPr>
                <a:spLocks/>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6"/>
            <p:cNvSpPr>
              <a:spLocks/>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8"/>
            <p:cNvSpPr>
              <a:spLocks/>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0"/>
            <p:cNvSpPr>
              <a:spLocks/>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5"/>
              <p:cNvSpPr>
                <a:spLocks/>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6"/>
              <p:cNvSpPr>
                <a:spLocks/>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7"/>
              <p:cNvSpPr>
                <a:spLocks/>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8"/>
              <p:cNvSpPr>
                <a:spLocks/>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1"/>
            <p:cNvSpPr>
              <a:spLocks/>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82"/>
            <p:cNvSpPr>
              <a:spLocks/>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83"/>
            <p:cNvSpPr>
              <a:spLocks/>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4"/>
            <p:cNvSpPr>
              <a:spLocks/>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流程图: 离页连接符 2"/>
          <p:cNvSpPr/>
          <p:nvPr/>
        </p:nvSpPr>
        <p:spPr>
          <a:xfrm>
            <a:off x="2173059" y="1931648"/>
            <a:ext cx="1692234" cy="1773054"/>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9600" b="1" kern="0" dirty="0">
                <a:solidFill>
                  <a:prstClr val="white"/>
                </a:solidFill>
                <a:latin typeface="Arial"/>
                <a:ea typeface="微软雅黑"/>
              </a:rPr>
              <a:t>4</a:t>
            </a:r>
            <a:endParaRPr kumimoji="0" lang="zh-CN" altLang="en-US" sz="9600" b="1" i="0" u="none" strike="noStrike" kern="0" cap="none" spc="0" normalizeH="0" baseline="0" noProof="0" dirty="0">
              <a:ln>
                <a:noFill/>
              </a:ln>
              <a:solidFill>
                <a:prstClr val="white"/>
              </a:solidFill>
              <a:effectLst/>
              <a:uLnTx/>
              <a:uFillTx/>
              <a:latin typeface="Arial"/>
              <a:ea typeface="微软雅黑"/>
              <a:cs typeface="+mn-cs"/>
            </a:endParaRPr>
          </a:p>
        </p:txBody>
      </p:sp>
      <p:cxnSp>
        <p:nvCxnSpPr>
          <p:cNvPr id="5" name="直接连接符 4"/>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4565519" y="1945742"/>
            <a:ext cx="6699655" cy="830997"/>
          </a:xfrm>
          <a:prstGeom prst="rect">
            <a:avLst/>
          </a:prstGeom>
          <a:noFill/>
        </p:spPr>
        <p:txBody>
          <a:bodyPr wrap="none" rtlCol="0">
            <a:spAutoFit/>
          </a:bodyPr>
          <a:lstStyle/>
          <a:p>
            <a:r>
              <a:rPr lang="en-US" altLang="zh-CN"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rPr>
              <a:t>Tools &amp; Environment</a:t>
            </a:r>
            <a:endPar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endParaRPr>
          </a:p>
        </p:txBody>
      </p:sp>
      <p:grpSp>
        <p:nvGrpSpPr>
          <p:cNvPr id="7" name="组合 6"/>
          <p:cNvGrpSpPr/>
          <p:nvPr/>
        </p:nvGrpSpPr>
        <p:grpSpPr>
          <a:xfrm>
            <a:off x="4658913" y="3213304"/>
            <a:ext cx="206300" cy="1755142"/>
            <a:chOff x="6962660" y="2067973"/>
            <a:chExt cx="202428" cy="1722205"/>
          </a:xfrm>
          <a:solidFill>
            <a:srgbClr val="F2F2F2"/>
          </a:solidFill>
        </p:grpSpPr>
        <p:cxnSp>
          <p:nvCxnSpPr>
            <p:cNvPr id="8" name="直接连接符 7"/>
            <p:cNvCxnSpPr>
              <a:cxnSpLocks/>
              <a:stCxn id="9" idx="4"/>
              <a:endCxn id="10" idx="0"/>
            </p:cNvCxnSpPr>
            <p:nvPr/>
          </p:nvCxnSpPr>
          <p:spPr>
            <a:xfrm>
              <a:off x="7063144" y="2268940"/>
              <a:ext cx="1461" cy="1320272"/>
            </a:xfrm>
            <a:prstGeom prst="line">
              <a:avLst/>
            </a:prstGeom>
            <a:grpFill/>
            <a:ln w="15875" cap="flat" cmpd="sng" algn="ctr">
              <a:solidFill>
                <a:schemeClr val="bg1"/>
              </a:solidFill>
              <a:prstDash val="solid"/>
              <a:miter lim="800000"/>
            </a:ln>
            <a:effectLst/>
          </p:spPr>
        </p:cxnSp>
        <p:sp>
          <p:nvSpPr>
            <p:cNvPr id="9" name="椭圆 8"/>
            <p:cNvSpPr/>
            <p:nvPr/>
          </p:nvSpPr>
          <p:spPr>
            <a:xfrm>
              <a:off x="6962660" y="2067973"/>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0" name="椭圆 9"/>
            <p:cNvSpPr/>
            <p:nvPr/>
          </p:nvSpPr>
          <p:spPr>
            <a:xfrm>
              <a:off x="6964121" y="3589211"/>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grpSp>
      <p:sp>
        <p:nvSpPr>
          <p:cNvPr id="13" name="矩形 122"/>
          <p:cNvSpPr>
            <a:spLocks noChangeArrowheads="1"/>
          </p:cNvSpPr>
          <p:nvPr/>
        </p:nvSpPr>
        <p:spPr bwMode="auto">
          <a:xfrm>
            <a:off x="5033658" y="3116636"/>
            <a:ext cx="3202386" cy="55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8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Hbuilder</a:t>
            </a:r>
            <a:endParaRPr lang="zh-CN" altLang="en-US" sz="28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6" name="矩形 122"/>
          <p:cNvSpPr>
            <a:spLocks noChangeArrowheads="1"/>
          </p:cNvSpPr>
          <p:nvPr/>
        </p:nvSpPr>
        <p:spPr bwMode="auto">
          <a:xfrm>
            <a:off x="5033657" y="4629960"/>
            <a:ext cx="3202388" cy="55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XAMPP</a:t>
            </a:r>
            <a:endParaRPr lang="zh-CN" altLang="en-US" sz="28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Tree>
    <p:extLst>
      <p:ext uri="{BB962C8B-B14F-4D97-AF65-F5344CB8AC3E}">
        <p14:creationId xmlns:p14="http://schemas.microsoft.com/office/powerpoint/2010/main" val="2240449098"/>
      </p:ext>
    </p:extLst>
  </p:cSld>
  <p:clrMapOvr>
    <a:masterClrMapping/>
  </p:clrMapOvr>
  <mc:AlternateContent xmlns:mc="http://schemas.openxmlformats.org/markup-compatibility/2006" xmlns:p14="http://schemas.microsoft.com/office/powerpoint/2010/main">
    <mc:Choice Requires="p14">
      <p:transition spd="slow" p14:dur="2000" advTm="4556"/>
    </mc:Choice>
    <mc:Fallback xmlns="">
      <p:transition spd="slow" advTm="4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grpId="0" nodeType="withEffect">
                                  <p:stCondLst>
                                    <p:cond delay="60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3"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77231" y="12768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7"/>
              <p:cNvSpPr>
                <a:spLocks/>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8"/>
              <p:cNvSpPr>
                <a:spLocks/>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
              <p:cNvSpPr>
                <a:spLocks/>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0"/>
              <p:cNvSpPr>
                <a:spLocks/>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1"/>
              <p:cNvSpPr>
                <a:spLocks/>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2"/>
              <p:cNvSpPr>
                <a:spLocks/>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3"/>
              <p:cNvSpPr>
                <a:spLocks/>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4"/>
              <p:cNvSpPr>
                <a:spLocks/>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5"/>
              <p:cNvSpPr>
                <a:spLocks/>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6"/>
            <p:cNvSpPr>
              <a:spLocks/>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8"/>
            <p:cNvSpPr>
              <a:spLocks/>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0"/>
            <p:cNvSpPr>
              <a:spLocks/>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5"/>
              <p:cNvSpPr>
                <a:spLocks/>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6"/>
              <p:cNvSpPr>
                <a:spLocks/>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7"/>
              <p:cNvSpPr>
                <a:spLocks/>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8"/>
              <p:cNvSpPr>
                <a:spLocks/>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1"/>
            <p:cNvSpPr>
              <a:spLocks/>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82"/>
            <p:cNvSpPr>
              <a:spLocks/>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83"/>
            <p:cNvSpPr>
              <a:spLocks/>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4"/>
            <p:cNvSpPr>
              <a:spLocks/>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流程图: 离页连接符 2"/>
          <p:cNvSpPr/>
          <p:nvPr/>
        </p:nvSpPr>
        <p:spPr>
          <a:xfrm>
            <a:off x="2306111" y="2646340"/>
            <a:ext cx="1692234" cy="1773054"/>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9600" b="1" kern="0" noProof="0" dirty="0">
                <a:solidFill>
                  <a:prstClr val="white"/>
                </a:solidFill>
                <a:latin typeface="Arial"/>
                <a:ea typeface="微软雅黑"/>
              </a:rPr>
              <a:t>5</a:t>
            </a:r>
            <a:endParaRPr kumimoji="0" lang="zh-CN" altLang="en-US" sz="9600" b="1" i="0" u="none" strike="noStrike" kern="0" cap="none" spc="0" normalizeH="0" baseline="0" noProof="0" dirty="0">
              <a:ln>
                <a:noFill/>
              </a:ln>
              <a:solidFill>
                <a:prstClr val="white"/>
              </a:solidFill>
              <a:effectLst/>
              <a:uLnTx/>
              <a:uFillTx/>
              <a:latin typeface="Arial"/>
              <a:ea typeface="微软雅黑"/>
              <a:cs typeface="+mn-cs"/>
            </a:endParaRPr>
          </a:p>
        </p:txBody>
      </p:sp>
      <p:cxnSp>
        <p:nvCxnSpPr>
          <p:cNvPr id="5" name="直接连接符 4"/>
          <p:cNvCxnSpPr/>
          <p:nvPr/>
        </p:nvCxnSpPr>
        <p:spPr>
          <a:xfrm>
            <a:off x="4201545" y="3496279"/>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4698571" y="2660434"/>
            <a:ext cx="4895058" cy="830997"/>
          </a:xfrm>
          <a:prstGeom prst="rect">
            <a:avLst/>
          </a:prstGeom>
          <a:noFill/>
        </p:spPr>
        <p:txBody>
          <a:bodyPr wrap="none" rtlCol="0">
            <a:spAutoFit/>
          </a:bodyPr>
          <a:lstStyle/>
          <a:p>
            <a:r>
              <a:rPr lang="en-US" altLang="zh-CN"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rPr>
              <a:t>Project present</a:t>
            </a:r>
            <a:endPar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endParaRPr>
          </a:p>
        </p:txBody>
      </p:sp>
    </p:spTree>
    <p:extLst>
      <p:ext uri="{BB962C8B-B14F-4D97-AF65-F5344CB8AC3E}">
        <p14:creationId xmlns:p14="http://schemas.microsoft.com/office/powerpoint/2010/main" val="902031521"/>
      </p:ext>
    </p:extLst>
  </p:cSld>
  <p:clrMapOvr>
    <a:masterClrMapping/>
  </p:clrMapOvr>
  <mc:AlternateContent xmlns:mc="http://schemas.openxmlformats.org/markup-compatibility/2006" xmlns:p14="http://schemas.microsoft.com/office/powerpoint/2010/main">
    <mc:Choice Requires="p14">
      <p:transition spd="slow" p14:dur="2000" advTm="4519"/>
    </mc:Choice>
    <mc:Fallback xmlns="">
      <p:transition spd="slow" advTm="4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9547" y="4453555"/>
            <a:ext cx="3275778" cy="2150804"/>
          </a:xfrm>
          <a:prstGeom prst="rect">
            <a:avLst/>
          </a:prstGeom>
        </p:spPr>
      </p:pic>
      <p:sp>
        <p:nvSpPr>
          <p:cNvPr id="6" name="文本框 10"/>
          <p:cNvSpPr txBox="1"/>
          <p:nvPr/>
        </p:nvSpPr>
        <p:spPr>
          <a:xfrm>
            <a:off x="1040843" y="1647154"/>
            <a:ext cx="8779145" cy="1184940"/>
          </a:xfrm>
          <a:prstGeom prst="rect">
            <a:avLst/>
          </a:prstGeom>
          <a:noFill/>
        </p:spPr>
        <p:txBody>
          <a:bodyPr wrap="square" rtlCol="0">
            <a:spAutoFit/>
          </a:bodyPr>
          <a:lstStyle/>
          <a:p>
            <a:pPr algn="ctr"/>
            <a:r>
              <a:rPr lang="en-US" altLang="zh-CN" sz="7100" dirty="0">
                <a:blipFill dpi="0" rotWithShape="1">
                  <a:blip r:embed="rId5">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Thank you!</a:t>
            </a:r>
            <a:endParaRPr lang="zh-CN" altLang="en-US" sz="7100" dirty="0">
              <a:blipFill dpi="0" rotWithShape="1">
                <a:blip r:embed="rId5">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grpSp>
        <p:nvGrpSpPr>
          <p:cNvPr id="7" name="组合 6"/>
          <p:cNvGrpSpPr/>
          <p:nvPr/>
        </p:nvGrpSpPr>
        <p:grpSpPr>
          <a:xfrm>
            <a:off x="1401291" y="2999876"/>
            <a:ext cx="8048070" cy="169480"/>
            <a:chOff x="2804139" y="4450981"/>
            <a:chExt cx="7078926" cy="223552"/>
          </a:xfrm>
        </p:grpSpPr>
        <p:sp>
          <p:nvSpPr>
            <p:cNvPr id="8"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pic>
        <p:nvPicPr>
          <p:cNvPr id="15" name="图片 14"/>
          <p:cNvPicPr>
            <a:picLocks noChangeAspect="1"/>
          </p:cNvPicPr>
          <p:nvPr/>
        </p:nvPicPr>
        <p:blipFill>
          <a:blip r:embed="rId6"/>
          <a:stretch>
            <a:fillRect/>
          </a:stretch>
        </p:blipFill>
        <p:spPr>
          <a:xfrm rot="2249058" flipV="1">
            <a:off x="9392315" y="1767021"/>
            <a:ext cx="561484" cy="1373267"/>
          </a:xfrm>
          <a:prstGeom prst="rect">
            <a:avLst/>
          </a:prstGeom>
        </p:spPr>
      </p:pic>
      <p:sp>
        <p:nvSpPr>
          <p:cNvPr id="61" name="KSO_Shape">
            <a:extLst>
              <a:ext uri="{FF2B5EF4-FFF2-40B4-BE49-F238E27FC236}">
                <a16:creationId xmlns:a16="http://schemas.microsoft.com/office/drawing/2014/main" id="{84CF3537-FD17-4D1B-B968-8DD9CEDCC636}"/>
              </a:ext>
            </a:extLst>
          </p:cNvPr>
          <p:cNvSpPr>
            <a:spLocks/>
          </p:cNvSpPr>
          <p:nvPr/>
        </p:nvSpPr>
        <p:spPr bwMode="auto">
          <a:xfrm>
            <a:off x="2258660" y="5763977"/>
            <a:ext cx="529018" cy="529900"/>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2" name="文本框 138">
            <a:extLst>
              <a:ext uri="{FF2B5EF4-FFF2-40B4-BE49-F238E27FC236}">
                <a16:creationId xmlns:a16="http://schemas.microsoft.com/office/drawing/2014/main" id="{049C88A7-C96F-4293-B444-158A3281316C}"/>
              </a:ext>
            </a:extLst>
          </p:cNvPr>
          <p:cNvSpPr txBox="1"/>
          <p:nvPr/>
        </p:nvSpPr>
        <p:spPr>
          <a:xfrm>
            <a:off x="2765409" y="3977641"/>
            <a:ext cx="6285439" cy="400110"/>
          </a:xfrm>
          <a:prstGeom prst="rect">
            <a:avLst/>
          </a:prstGeom>
          <a:noFill/>
        </p:spPr>
        <p:txBody>
          <a:bodyPr wrap="none" rtlCol="0">
            <a:spAutoFit/>
          </a:bodyPr>
          <a:lstStyle/>
          <a:p>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Defender</a:t>
            </a:r>
            <a:r>
              <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：彭巍</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(Peng Wei)</a:t>
            </a:r>
            <a:r>
              <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冼文威</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(Xian </a:t>
            </a:r>
            <a:r>
              <a:rPr lang="en-US" altLang="zh-CN" sz="2000" b="1" dirty="0" err="1">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Wenwei</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endPar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id="{E9453C87-CCAA-4D9D-9708-6E1773DE55C1}"/>
              </a:ext>
            </a:extLst>
          </p:cNvPr>
          <p:cNvGrpSpPr/>
          <p:nvPr/>
        </p:nvGrpSpPr>
        <p:grpSpPr>
          <a:xfrm>
            <a:off x="2357891" y="5080967"/>
            <a:ext cx="365349" cy="570236"/>
            <a:chOff x="4763" y="15501938"/>
            <a:chExt cx="3094038" cy="4829175"/>
          </a:xfrm>
          <a:blipFill dpi="0" rotWithShape="1">
            <a:blip r:embed="rId7">
              <a:extLst>
                <a:ext uri="{28A0092B-C50C-407E-A947-70E740481C1C}">
                  <a14:useLocalDpi xmlns:a14="http://schemas.microsoft.com/office/drawing/2010/main" val="0"/>
                </a:ext>
              </a:extLst>
            </a:blip>
            <a:srcRect/>
            <a:stretch>
              <a:fillRect/>
            </a:stretch>
          </a:blipFill>
        </p:grpSpPr>
        <p:sp>
          <p:nvSpPr>
            <p:cNvPr id="64" name="Freeform 13">
              <a:extLst>
                <a:ext uri="{FF2B5EF4-FFF2-40B4-BE49-F238E27FC236}">
                  <a16:creationId xmlns:a16="http://schemas.microsoft.com/office/drawing/2014/main" id="{C00EF960-78A9-4946-B88E-1F386B0EEBFE}"/>
                </a:ext>
              </a:extLst>
            </p:cNvPr>
            <p:cNvSpPr>
              <a:spLocks/>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5" name="Freeform 14">
              <a:extLst>
                <a:ext uri="{FF2B5EF4-FFF2-40B4-BE49-F238E27FC236}">
                  <a16:creationId xmlns:a16="http://schemas.microsoft.com/office/drawing/2014/main" id="{B85A0AA1-0FF3-4F4E-9540-4D305865758C}"/>
                </a:ext>
              </a:extLst>
            </p:cNvPr>
            <p:cNvSpPr>
              <a:spLocks/>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6" name="Freeform 15">
              <a:extLst>
                <a:ext uri="{FF2B5EF4-FFF2-40B4-BE49-F238E27FC236}">
                  <a16:creationId xmlns:a16="http://schemas.microsoft.com/office/drawing/2014/main" id="{25AEA1A8-EAB6-4A70-ACB9-1B7EF7EC22FF}"/>
                </a:ext>
              </a:extLst>
            </p:cNvPr>
            <p:cNvSpPr>
              <a:spLocks/>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7" name="Freeform 16">
              <a:extLst>
                <a:ext uri="{FF2B5EF4-FFF2-40B4-BE49-F238E27FC236}">
                  <a16:creationId xmlns:a16="http://schemas.microsoft.com/office/drawing/2014/main" id="{0688428E-85C9-46B7-A4C7-044F0A29D25E}"/>
                </a:ext>
              </a:extLst>
            </p:cNvPr>
            <p:cNvSpPr>
              <a:spLocks/>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8" name="Freeform 17">
              <a:extLst>
                <a:ext uri="{FF2B5EF4-FFF2-40B4-BE49-F238E27FC236}">
                  <a16:creationId xmlns:a16="http://schemas.microsoft.com/office/drawing/2014/main" id="{956B355D-6F6D-423F-AB1E-B65977BE9E26}"/>
                </a:ext>
              </a:extLst>
            </p:cNvPr>
            <p:cNvSpPr>
              <a:spLocks/>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9" name="Freeform 18">
              <a:extLst>
                <a:ext uri="{FF2B5EF4-FFF2-40B4-BE49-F238E27FC236}">
                  <a16:creationId xmlns:a16="http://schemas.microsoft.com/office/drawing/2014/main" id="{58ECE904-6EEA-4E3C-9B83-7023046A8DBE}"/>
                </a:ext>
              </a:extLst>
            </p:cNvPr>
            <p:cNvSpPr>
              <a:spLocks/>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0" name="Freeform 19">
              <a:extLst>
                <a:ext uri="{FF2B5EF4-FFF2-40B4-BE49-F238E27FC236}">
                  <a16:creationId xmlns:a16="http://schemas.microsoft.com/office/drawing/2014/main" id="{B409C623-0F34-4C5A-80DE-D1215A6BE538}"/>
                </a:ext>
              </a:extLst>
            </p:cNvPr>
            <p:cNvSpPr>
              <a:spLocks/>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1" name="Freeform 20">
              <a:extLst>
                <a:ext uri="{FF2B5EF4-FFF2-40B4-BE49-F238E27FC236}">
                  <a16:creationId xmlns:a16="http://schemas.microsoft.com/office/drawing/2014/main" id="{371C65C2-DBA4-431A-9914-70FBB3C645F1}"/>
                </a:ext>
              </a:extLst>
            </p:cNvPr>
            <p:cNvSpPr>
              <a:spLocks/>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2" name="Freeform 21">
              <a:extLst>
                <a:ext uri="{FF2B5EF4-FFF2-40B4-BE49-F238E27FC236}">
                  <a16:creationId xmlns:a16="http://schemas.microsoft.com/office/drawing/2014/main" id="{87311232-87CD-4517-B318-9F78B9DBC8BD}"/>
                </a:ext>
              </a:extLst>
            </p:cNvPr>
            <p:cNvSpPr>
              <a:spLocks/>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3" name="Freeform 22">
              <a:extLst>
                <a:ext uri="{FF2B5EF4-FFF2-40B4-BE49-F238E27FC236}">
                  <a16:creationId xmlns:a16="http://schemas.microsoft.com/office/drawing/2014/main" id="{BC0475D1-CC8C-4C26-ACB9-3D2EA03BBF53}"/>
                </a:ext>
              </a:extLst>
            </p:cNvPr>
            <p:cNvSpPr>
              <a:spLocks/>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4" name="Freeform 23">
              <a:extLst>
                <a:ext uri="{FF2B5EF4-FFF2-40B4-BE49-F238E27FC236}">
                  <a16:creationId xmlns:a16="http://schemas.microsoft.com/office/drawing/2014/main" id="{6F440BCF-D357-41AF-BA0B-068C8372F9D9}"/>
                </a:ext>
              </a:extLst>
            </p:cNvPr>
            <p:cNvSpPr>
              <a:spLocks/>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5" name="Freeform 24">
              <a:extLst>
                <a:ext uri="{FF2B5EF4-FFF2-40B4-BE49-F238E27FC236}">
                  <a16:creationId xmlns:a16="http://schemas.microsoft.com/office/drawing/2014/main" id="{DCAA498F-621A-4B72-B4FA-FDD5F1A2D62D}"/>
                </a:ext>
              </a:extLst>
            </p:cNvPr>
            <p:cNvSpPr>
              <a:spLocks/>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76" name="组合 75">
            <a:extLst>
              <a:ext uri="{FF2B5EF4-FFF2-40B4-BE49-F238E27FC236}">
                <a16:creationId xmlns:a16="http://schemas.microsoft.com/office/drawing/2014/main" id="{0D230E47-90FD-4F34-A034-224F3C63C213}"/>
              </a:ext>
            </a:extLst>
          </p:cNvPr>
          <p:cNvGrpSpPr/>
          <p:nvPr/>
        </p:nvGrpSpPr>
        <p:grpSpPr>
          <a:xfrm>
            <a:off x="2273938" y="3806116"/>
            <a:ext cx="396185" cy="565304"/>
            <a:chOff x="33337500" y="3175"/>
            <a:chExt cx="2930525" cy="4181475"/>
          </a:xfrm>
          <a:blipFill dpi="0" rotWithShape="1">
            <a:blip r:embed="rId7">
              <a:extLst>
                <a:ext uri="{28A0092B-C50C-407E-A947-70E740481C1C}">
                  <a14:useLocalDpi xmlns:a14="http://schemas.microsoft.com/office/drawing/2010/main" val="0"/>
                </a:ext>
              </a:extLst>
            </a:blip>
            <a:srcRect/>
            <a:stretch>
              <a:fillRect/>
            </a:stretch>
          </a:blipFill>
        </p:grpSpPr>
        <p:sp>
          <p:nvSpPr>
            <p:cNvPr id="77" name="Freeform 25">
              <a:extLst>
                <a:ext uri="{FF2B5EF4-FFF2-40B4-BE49-F238E27FC236}">
                  <a16:creationId xmlns:a16="http://schemas.microsoft.com/office/drawing/2014/main" id="{0B20CC71-68ED-47DF-B630-55D9CB8BAAAA}"/>
                </a:ext>
              </a:extLst>
            </p:cNvPr>
            <p:cNvSpPr>
              <a:spLocks/>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8" name="Freeform 26">
              <a:extLst>
                <a:ext uri="{FF2B5EF4-FFF2-40B4-BE49-F238E27FC236}">
                  <a16:creationId xmlns:a16="http://schemas.microsoft.com/office/drawing/2014/main" id="{2CE7313D-73A9-42A9-B7DF-50E2C3202AA2}"/>
                </a:ext>
              </a:extLst>
            </p:cNvPr>
            <p:cNvSpPr>
              <a:spLocks/>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9" name="Freeform 27">
              <a:extLst>
                <a:ext uri="{FF2B5EF4-FFF2-40B4-BE49-F238E27FC236}">
                  <a16:creationId xmlns:a16="http://schemas.microsoft.com/office/drawing/2014/main" id="{14961214-8F62-4A07-B521-BA99EA4D7721}"/>
                </a:ext>
              </a:extLst>
            </p:cNvPr>
            <p:cNvSpPr>
              <a:spLocks/>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0" name="Freeform 28">
              <a:extLst>
                <a:ext uri="{FF2B5EF4-FFF2-40B4-BE49-F238E27FC236}">
                  <a16:creationId xmlns:a16="http://schemas.microsoft.com/office/drawing/2014/main" id="{B7BFD011-DA5F-43C9-AB0C-576628D8BA6A}"/>
                </a:ext>
              </a:extLst>
            </p:cNvPr>
            <p:cNvSpPr>
              <a:spLocks/>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1" name="Freeform 29">
              <a:extLst>
                <a:ext uri="{FF2B5EF4-FFF2-40B4-BE49-F238E27FC236}">
                  <a16:creationId xmlns:a16="http://schemas.microsoft.com/office/drawing/2014/main" id="{74F8A774-D639-4600-899F-65C43CB4B162}"/>
                </a:ext>
              </a:extLst>
            </p:cNvPr>
            <p:cNvSpPr>
              <a:spLocks/>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2" name="Freeform 30">
              <a:extLst>
                <a:ext uri="{FF2B5EF4-FFF2-40B4-BE49-F238E27FC236}">
                  <a16:creationId xmlns:a16="http://schemas.microsoft.com/office/drawing/2014/main" id="{D74DA5FF-C756-47B7-814C-019598F09C40}"/>
                </a:ext>
              </a:extLst>
            </p:cNvPr>
            <p:cNvSpPr>
              <a:spLocks/>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3" name="Freeform 31">
              <a:extLst>
                <a:ext uri="{FF2B5EF4-FFF2-40B4-BE49-F238E27FC236}">
                  <a16:creationId xmlns:a16="http://schemas.microsoft.com/office/drawing/2014/main" id="{6C5E28E2-6305-45D5-85CF-A04F1BB98AB2}"/>
                </a:ext>
              </a:extLst>
            </p:cNvPr>
            <p:cNvSpPr>
              <a:spLocks/>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4" name="Freeform 32">
              <a:extLst>
                <a:ext uri="{FF2B5EF4-FFF2-40B4-BE49-F238E27FC236}">
                  <a16:creationId xmlns:a16="http://schemas.microsoft.com/office/drawing/2014/main" id="{81C9B414-B926-4075-993C-97C0EEF638F0}"/>
                </a:ext>
              </a:extLst>
            </p:cNvPr>
            <p:cNvSpPr>
              <a:spLocks/>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5" name="Freeform 33">
              <a:extLst>
                <a:ext uri="{FF2B5EF4-FFF2-40B4-BE49-F238E27FC236}">
                  <a16:creationId xmlns:a16="http://schemas.microsoft.com/office/drawing/2014/main" id="{D0313336-C0C8-4066-A63E-90B2D89C29A7}"/>
                </a:ext>
              </a:extLst>
            </p:cNvPr>
            <p:cNvSpPr>
              <a:spLocks/>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6" name="Freeform 34">
              <a:extLst>
                <a:ext uri="{FF2B5EF4-FFF2-40B4-BE49-F238E27FC236}">
                  <a16:creationId xmlns:a16="http://schemas.microsoft.com/office/drawing/2014/main" id="{D92E9EEF-2D43-4891-AC6D-A3D38B06A438}"/>
                </a:ext>
              </a:extLst>
            </p:cNvPr>
            <p:cNvSpPr>
              <a:spLocks/>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7" name="Rectangle 35">
              <a:extLst>
                <a:ext uri="{FF2B5EF4-FFF2-40B4-BE49-F238E27FC236}">
                  <a16:creationId xmlns:a16="http://schemas.microsoft.com/office/drawing/2014/main" id="{D676AC4B-41C7-40C7-AEEC-0B51A5830EE0}"/>
                </a:ext>
              </a:extLst>
            </p:cNvPr>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8" name="Freeform 36">
              <a:extLst>
                <a:ext uri="{FF2B5EF4-FFF2-40B4-BE49-F238E27FC236}">
                  <a16:creationId xmlns:a16="http://schemas.microsoft.com/office/drawing/2014/main" id="{C73B03E9-79D4-45FC-9C05-D7A5A612B6A8}"/>
                </a:ext>
              </a:extLst>
            </p:cNvPr>
            <p:cNvSpPr>
              <a:spLocks/>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89" name="组合 88">
            <a:extLst>
              <a:ext uri="{FF2B5EF4-FFF2-40B4-BE49-F238E27FC236}">
                <a16:creationId xmlns:a16="http://schemas.microsoft.com/office/drawing/2014/main" id="{BDAABC30-AC7B-49A6-B448-5CEC0D8D20C3}"/>
              </a:ext>
            </a:extLst>
          </p:cNvPr>
          <p:cNvGrpSpPr/>
          <p:nvPr/>
        </p:nvGrpSpPr>
        <p:grpSpPr>
          <a:xfrm>
            <a:off x="2258660" y="4432654"/>
            <a:ext cx="442542" cy="518302"/>
            <a:chOff x="11055350" y="11304588"/>
            <a:chExt cx="3273426" cy="3833813"/>
          </a:xfrm>
          <a:blipFill dpi="0" rotWithShape="1">
            <a:blip r:embed="rId7">
              <a:extLst>
                <a:ext uri="{28A0092B-C50C-407E-A947-70E740481C1C}">
                  <a14:useLocalDpi xmlns:a14="http://schemas.microsoft.com/office/drawing/2010/main" val="0"/>
                </a:ext>
              </a:extLst>
            </a:blip>
            <a:srcRect/>
            <a:stretch>
              <a:fillRect/>
            </a:stretch>
          </a:blipFill>
        </p:grpSpPr>
        <p:sp>
          <p:nvSpPr>
            <p:cNvPr id="90" name="Freeform 37">
              <a:extLst>
                <a:ext uri="{FF2B5EF4-FFF2-40B4-BE49-F238E27FC236}">
                  <a16:creationId xmlns:a16="http://schemas.microsoft.com/office/drawing/2014/main" id="{CE807579-C2F9-4C43-BF71-C16BBBBA4FAC}"/>
                </a:ext>
              </a:extLst>
            </p:cNvPr>
            <p:cNvSpPr>
              <a:spLocks/>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1" name="Freeform 38">
              <a:extLst>
                <a:ext uri="{FF2B5EF4-FFF2-40B4-BE49-F238E27FC236}">
                  <a16:creationId xmlns:a16="http://schemas.microsoft.com/office/drawing/2014/main" id="{A2AE1CEE-5339-47B4-A491-68E8C4F147F4}"/>
                </a:ext>
              </a:extLst>
            </p:cNvPr>
            <p:cNvSpPr>
              <a:spLocks/>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2" name="Freeform 39">
              <a:extLst>
                <a:ext uri="{FF2B5EF4-FFF2-40B4-BE49-F238E27FC236}">
                  <a16:creationId xmlns:a16="http://schemas.microsoft.com/office/drawing/2014/main" id="{C3686003-63A8-49C5-AB49-E8CE7151DBC3}"/>
                </a:ext>
              </a:extLst>
            </p:cNvPr>
            <p:cNvSpPr>
              <a:spLocks/>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3" name="Freeform 40">
              <a:extLst>
                <a:ext uri="{FF2B5EF4-FFF2-40B4-BE49-F238E27FC236}">
                  <a16:creationId xmlns:a16="http://schemas.microsoft.com/office/drawing/2014/main" id="{40AFCA98-82F1-49A2-954A-9BAA12A801D2}"/>
                </a:ext>
              </a:extLst>
            </p:cNvPr>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4" name="Freeform 41">
              <a:extLst>
                <a:ext uri="{FF2B5EF4-FFF2-40B4-BE49-F238E27FC236}">
                  <a16:creationId xmlns:a16="http://schemas.microsoft.com/office/drawing/2014/main" id="{D2327C89-330A-45FB-B7DB-1A32138FA3DA}"/>
                </a:ext>
              </a:extLst>
            </p:cNvPr>
            <p:cNvSpPr>
              <a:spLocks/>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5" name="Freeform 42">
              <a:extLst>
                <a:ext uri="{FF2B5EF4-FFF2-40B4-BE49-F238E27FC236}">
                  <a16:creationId xmlns:a16="http://schemas.microsoft.com/office/drawing/2014/main" id="{69772EEF-B91A-40DC-AED3-63CB628BE6AD}"/>
                </a:ext>
              </a:extLst>
            </p:cNvPr>
            <p:cNvSpPr>
              <a:spLocks/>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6" name="Freeform 43">
              <a:extLst>
                <a:ext uri="{FF2B5EF4-FFF2-40B4-BE49-F238E27FC236}">
                  <a16:creationId xmlns:a16="http://schemas.microsoft.com/office/drawing/2014/main" id="{FFABC9D4-5EF4-46BB-908A-5812CE319DA6}"/>
                </a:ext>
              </a:extLst>
            </p:cNvPr>
            <p:cNvSpPr>
              <a:spLocks/>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7" name="Freeform 44">
              <a:extLst>
                <a:ext uri="{FF2B5EF4-FFF2-40B4-BE49-F238E27FC236}">
                  <a16:creationId xmlns:a16="http://schemas.microsoft.com/office/drawing/2014/main" id="{4FC24930-B3D5-4EF7-AC89-4BB1B9C55FAA}"/>
                </a:ext>
              </a:extLst>
            </p:cNvPr>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98" name="文本框 174">
            <a:extLst>
              <a:ext uri="{FF2B5EF4-FFF2-40B4-BE49-F238E27FC236}">
                <a16:creationId xmlns:a16="http://schemas.microsoft.com/office/drawing/2014/main" id="{46C65D94-C137-4179-A170-ABF7C701208E}"/>
              </a:ext>
            </a:extLst>
          </p:cNvPr>
          <p:cNvSpPr txBox="1"/>
          <p:nvPr/>
        </p:nvSpPr>
        <p:spPr>
          <a:xfrm>
            <a:off x="2765409" y="4534040"/>
            <a:ext cx="4749296" cy="400110"/>
          </a:xfrm>
          <a:prstGeom prst="rect">
            <a:avLst/>
          </a:prstGeom>
          <a:noFill/>
        </p:spPr>
        <p:txBody>
          <a:bodyPr wrap="square" rtlCol="0">
            <a:spAutoFit/>
          </a:bodyPr>
          <a:lstStyle/>
          <a:p>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Major</a:t>
            </a:r>
            <a:r>
              <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Computer Science</a:t>
            </a:r>
            <a:endPar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99" name="文本框 175">
            <a:extLst>
              <a:ext uri="{FF2B5EF4-FFF2-40B4-BE49-F238E27FC236}">
                <a16:creationId xmlns:a16="http://schemas.microsoft.com/office/drawing/2014/main" id="{A1CF37E7-C8E3-4725-98DF-6D9837BA178D}"/>
              </a:ext>
            </a:extLst>
          </p:cNvPr>
          <p:cNvSpPr txBox="1"/>
          <p:nvPr/>
        </p:nvSpPr>
        <p:spPr>
          <a:xfrm>
            <a:off x="2809964" y="5204583"/>
            <a:ext cx="3300712" cy="400110"/>
          </a:xfrm>
          <a:prstGeom prst="rect">
            <a:avLst/>
          </a:prstGeom>
          <a:noFill/>
        </p:spPr>
        <p:txBody>
          <a:bodyPr wrap="none" rtlCol="0">
            <a:spAutoFit/>
          </a:bodyPr>
          <a:lstStyle/>
          <a:p>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Teacher</a:t>
            </a:r>
            <a:r>
              <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err="1">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Basker</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a:t>
            </a:r>
            <a:r>
              <a:rPr lang="en-US" altLang="zh-CN" sz="2000" b="1" dirty="0" err="1">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Geroge</a:t>
            </a:r>
            <a:endPar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00" name="文本框 176">
            <a:extLst>
              <a:ext uri="{FF2B5EF4-FFF2-40B4-BE49-F238E27FC236}">
                <a16:creationId xmlns:a16="http://schemas.microsoft.com/office/drawing/2014/main" id="{699A3495-C00D-4BFD-8C29-AB95480514A2}"/>
              </a:ext>
            </a:extLst>
          </p:cNvPr>
          <p:cNvSpPr txBox="1"/>
          <p:nvPr/>
        </p:nvSpPr>
        <p:spPr>
          <a:xfrm>
            <a:off x="2809964" y="5828872"/>
            <a:ext cx="2254143" cy="400110"/>
          </a:xfrm>
          <a:prstGeom prst="rect">
            <a:avLst/>
          </a:prstGeom>
          <a:noFill/>
        </p:spPr>
        <p:txBody>
          <a:bodyPr wrap="none" rtlCol="0">
            <a:spAutoFit/>
          </a:bodyPr>
          <a:lstStyle/>
          <a:p>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Time</a:t>
            </a:r>
            <a:r>
              <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2019·1·6</a:t>
            </a:r>
            <a:endPar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101" name="直接连接符 100">
            <a:extLst>
              <a:ext uri="{FF2B5EF4-FFF2-40B4-BE49-F238E27FC236}">
                <a16:creationId xmlns:a16="http://schemas.microsoft.com/office/drawing/2014/main" id="{98A4C139-7A66-4ACB-B269-2CDAAEEA3264}"/>
              </a:ext>
            </a:extLst>
          </p:cNvPr>
          <p:cNvCxnSpPr>
            <a:cxnSpLocks/>
          </p:cNvCxnSpPr>
          <p:nvPr/>
        </p:nvCxnSpPr>
        <p:spPr>
          <a:xfrm>
            <a:off x="2826372" y="4371420"/>
            <a:ext cx="62060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0B324013-1005-4BE4-B875-11E565F67D54}"/>
              </a:ext>
            </a:extLst>
          </p:cNvPr>
          <p:cNvCxnSpPr>
            <a:cxnSpLocks/>
          </p:cNvCxnSpPr>
          <p:nvPr/>
        </p:nvCxnSpPr>
        <p:spPr>
          <a:xfrm>
            <a:off x="2826372" y="4924937"/>
            <a:ext cx="34776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2F5A2C78-D1A0-48CF-B735-8DBDD9C6A612}"/>
              </a:ext>
            </a:extLst>
          </p:cNvPr>
          <p:cNvCxnSpPr>
            <a:cxnSpLocks/>
          </p:cNvCxnSpPr>
          <p:nvPr/>
        </p:nvCxnSpPr>
        <p:spPr>
          <a:xfrm>
            <a:off x="2870927" y="5604693"/>
            <a:ext cx="34488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C256952-EB57-45F1-A6C0-5974B243E604}"/>
              </a:ext>
            </a:extLst>
          </p:cNvPr>
          <p:cNvCxnSpPr>
            <a:cxnSpLocks/>
          </p:cNvCxnSpPr>
          <p:nvPr/>
        </p:nvCxnSpPr>
        <p:spPr>
          <a:xfrm>
            <a:off x="2870927" y="6252881"/>
            <a:ext cx="34488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096001"/>
      </p:ext>
    </p:extLst>
  </p:cSld>
  <p:clrMapOvr>
    <a:masterClrMapping/>
  </p:clrMapOvr>
  <mc:AlternateContent xmlns:mc="http://schemas.openxmlformats.org/markup-compatibility/2006" xmlns:p14="http://schemas.microsoft.com/office/powerpoint/2010/main">
    <mc:Choice Requires="p14">
      <p:transition spd="slow" p14:dur="2000" advTm="7802"/>
    </mc:Choice>
    <mc:Fallback xmlns="">
      <p:transition spd="slow" advTm="7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528" fill="hold" grpId="0" nodeType="afterEffect">
                                  <p:stCondLst>
                                    <p:cond delay="0"/>
                                  </p:stCondLst>
                                  <p:iterate type="lt">
                                    <p:tmPct val="15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ppt_x</p:attrName>
                                        </p:attrNameLst>
                                      </p:cBhvr>
                                      <p:tavLst>
                                        <p:tav tm="0">
                                          <p:val>
                                            <p:fltVal val="0.5"/>
                                          </p:val>
                                        </p:tav>
                                        <p:tav tm="100000">
                                          <p:val>
                                            <p:strVal val="#ppt_x"/>
                                          </p:val>
                                        </p:tav>
                                      </p:tavLst>
                                    </p:anim>
                                    <p:anim calcmode="lin" valueType="num">
                                      <p:cBhvr>
                                        <p:cTn id="16" dur="500" fill="hold"/>
                                        <p:tgtEl>
                                          <p:spTgt spid="6"/>
                                        </p:tgtEl>
                                        <p:attrNameLst>
                                          <p:attrName>ppt_y</p:attrName>
                                        </p:attrNameLst>
                                      </p:cBhvr>
                                      <p:tavLst>
                                        <p:tav tm="0">
                                          <p:val>
                                            <p:fltVal val="0.5"/>
                                          </p:val>
                                        </p:tav>
                                        <p:tav tm="100000">
                                          <p:val>
                                            <p:strVal val="#ppt_y"/>
                                          </p:val>
                                        </p:tav>
                                      </p:tavLst>
                                    </p:anim>
                                  </p:childTnLst>
                                </p:cTn>
                              </p:par>
                            </p:childTnLst>
                          </p:cTn>
                        </p:par>
                        <p:par>
                          <p:cTn id="17" fill="hold">
                            <p:stCondLst>
                              <p:cond delay="21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42" presetClass="path" presetSubtype="0" accel="50000" decel="50000" fill="hold" nodeType="withEffect">
                                  <p:stCondLst>
                                    <p:cond delay="0"/>
                                  </p:stCondLst>
                                  <p:childTnLst>
                                    <p:animMotion origin="layout" path="M -2.82479E-6 1.9519E-6 L -0.66805 0.00601 " pathEditMode="relative" rAng="0" ptsTypes="AA">
                                      <p:cBhvr>
                                        <p:cTn id="25" dur="2000" spd="-100000" fill="hold"/>
                                        <p:tgtEl>
                                          <p:spTgt spid="15"/>
                                        </p:tgtEl>
                                        <p:attrNameLst>
                                          <p:attrName>ppt_x</p:attrName>
                                          <p:attrName>ppt_y</p:attrName>
                                        </p:attrNameLst>
                                      </p:cBhvr>
                                      <p:rCtr x="-33403" y="301"/>
                                    </p:animMotion>
                                  </p:childTnLst>
                                </p:cTn>
                              </p:par>
                            </p:childTnLst>
                          </p:cTn>
                        </p:par>
                        <p:par>
                          <p:cTn id="26" fill="hold">
                            <p:stCondLst>
                              <p:cond delay="4100"/>
                            </p:stCondLst>
                            <p:childTnLst>
                              <p:par>
                                <p:cTn id="27" presetID="10" presetClass="entr" presetSubtype="0" fill="hold" grpId="0" nodeType="afterEffect">
                                  <p:stCondLst>
                                    <p:cond delay="50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nodeType="withEffect">
                                  <p:stCondLst>
                                    <p:cond delay="50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10" presetClass="entr" presetSubtype="0" fill="hold" nodeType="withEffect">
                                  <p:stCondLst>
                                    <p:cond delay="50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par>
                                <p:cTn id="36" presetID="10" presetClass="entr" presetSubtype="0" fill="hold" nodeType="withEffect">
                                  <p:stCondLst>
                                    <p:cond delay="50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500"/>
                                        <p:tgtEl>
                                          <p:spTgt spid="89"/>
                                        </p:tgtEl>
                                      </p:cBhvr>
                                    </p:animEffect>
                                  </p:childTnLst>
                                </p:cTn>
                              </p:par>
                              <p:par>
                                <p:cTn id="39" presetID="10" presetClass="entr" presetSubtype="0" fill="hold" nodeType="withEffect">
                                  <p:stCondLst>
                                    <p:cond delay="500"/>
                                  </p:stCondLst>
                                  <p:childTnLst>
                                    <p:set>
                                      <p:cBhvr>
                                        <p:cTn id="40" dur="1" fill="hold">
                                          <p:stCondLst>
                                            <p:cond delay="0"/>
                                          </p:stCondLst>
                                        </p:cTn>
                                        <p:tgtEl>
                                          <p:spTgt spid="101"/>
                                        </p:tgtEl>
                                        <p:attrNameLst>
                                          <p:attrName>style.visibility</p:attrName>
                                        </p:attrNameLst>
                                      </p:cBhvr>
                                      <p:to>
                                        <p:strVal val="visible"/>
                                      </p:to>
                                    </p:set>
                                    <p:animEffect transition="in" filter="fade">
                                      <p:cBhvr>
                                        <p:cTn id="41" dur="500"/>
                                        <p:tgtEl>
                                          <p:spTgt spid="101"/>
                                        </p:tgtEl>
                                      </p:cBhvr>
                                    </p:animEffect>
                                  </p:childTnLst>
                                </p:cTn>
                              </p:par>
                              <p:par>
                                <p:cTn id="42" presetID="10" presetClass="entr" presetSubtype="0" fill="hold" nodeType="withEffect">
                                  <p:stCondLst>
                                    <p:cond delay="500"/>
                                  </p:stCondLst>
                                  <p:childTnLst>
                                    <p:set>
                                      <p:cBhvr>
                                        <p:cTn id="43" dur="1" fill="hold">
                                          <p:stCondLst>
                                            <p:cond delay="0"/>
                                          </p:stCondLst>
                                        </p:cTn>
                                        <p:tgtEl>
                                          <p:spTgt spid="102"/>
                                        </p:tgtEl>
                                        <p:attrNameLst>
                                          <p:attrName>style.visibility</p:attrName>
                                        </p:attrNameLst>
                                      </p:cBhvr>
                                      <p:to>
                                        <p:strVal val="visible"/>
                                      </p:to>
                                    </p:set>
                                    <p:animEffect transition="in" filter="fade">
                                      <p:cBhvr>
                                        <p:cTn id="44" dur="500"/>
                                        <p:tgtEl>
                                          <p:spTgt spid="102"/>
                                        </p:tgtEl>
                                      </p:cBhvr>
                                    </p:animEffect>
                                  </p:childTnLst>
                                </p:cTn>
                              </p:par>
                              <p:par>
                                <p:cTn id="45" presetID="10" presetClass="entr" presetSubtype="0" fill="hold" nodeType="withEffect">
                                  <p:stCondLst>
                                    <p:cond delay="50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par>
                                <p:cTn id="48" presetID="10" presetClass="entr" presetSubtype="0" fill="hold" nodeType="withEffect">
                                  <p:stCondLst>
                                    <p:cond delay="500"/>
                                  </p:stCondLst>
                                  <p:childTnLst>
                                    <p:set>
                                      <p:cBhvr>
                                        <p:cTn id="49" dur="1" fill="hold">
                                          <p:stCondLst>
                                            <p:cond delay="0"/>
                                          </p:stCondLst>
                                        </p:cTn>
                                        <p:tgtEl>
                                          <p:spTgt spid="104"/>
                                        </p:tgtEl>
                                        <p:attrNameLst>
                                          <p:attrName>style.visibility</p:attrName>
                                        </p:attrNameLst>
                                      </p:cBhvr>
                                      <p:to>
                                        <p:strVal val="visible"/>
                                      </p:to>
                                    </p:set>
                                    <p:animEffect transition="in" filter="fade">
                                      <p:cBhvr>
                                        <p:cTn id="50" dur="500"/>
                                        <p:tgtEl>
                                          <p:spTgt spid="104"/>
                                        </p:tgtEl>
                                      </p:cBhvr>
                                    </p:animEffect>
                                  </p:childTnLst>
                                </p:cTn>
                              </p:par>
                            </p:childTnLst>
                          </p:cTn>
                        </p:par>
                        <p:par>
                          <p:cTn id="51" fill="hold">
                            <p:stCondLst>
                              <p:cond delay="5100"/>
                            </p:stCondLst>
                            <p:childTnLst>
                              <p:par>
                                <p:cTn id="52" presetID="22" presetClass="entr" presetSubtype="8" fill="hold" grpId="0" nodeType="afterEffect">
                                  <p:stCondLst>
                                    <p:cond delay="0"/>
                                  </p:stCondLst>
                                  <p:iterate type="lt">
                                    <p:tmPct val="30000"/>
                                  </p:iterate>
                                  <p:childTnLst>
                                    <p:set>
                                      <p:cBhvr>
                                        <p:cTn id="53" dur="1" fill="hold">
                                          <p:stCondLst>
                                            <p:cond delay="0"/>
                                          </p:stCondLst>
                                        </p:cTn>
                                        <p:tgtEl>
                                          <p:spTgt spid="62"/>
                                        </p:tgtEl>
                                        <p:attrNameLst>
                                          <p:attrName>style.visibility</p:attrName>
                                        </p:attrNameLst>
                                      </p:cBhvr>
                                      <p:to>
                                        <p:strVal val="visible"/>
                                      </p:to>
                                    </p:set>
                                    <p:animEffect transition="in" filter="wipe(left)">
                                      <p:cBhvr>
                                        <p:cTn id="54" dur="100"/>
                                        <p:tgtEl>
                                          <p:spTgt spid="62"/>
                                        </p:tgtEl>
                                      </p:cBhvr>
                                    </p:animEffect>
                                  </p:childTnLst>
                                </p:cTn>
                              </p:par>
                              <p:par>
                                <p:cTn id="55" presetID="36" presetClass="emph" presetSubtype="0" fill="hold" grpId="1" nodeType="withEffect">
                                  <p:stCondLst>
                                    <p:cond delay="0"/>
                                  </p:stCondLst>
                                  <p:iterate type="lt">
                                    <p:tmPct val="30000"/>
                                  </p:iterate>
                                  <p:childTnLst>
                                    <p:animScale>
                                      <p:cBhvr>
                                        <p:cTn id="56" dur="50" autoRev="1" fill="hold">
                                          <p:stCondLst>
                                            <p:cond delay="0"/>
                                          </p:stCondLst>
                                        </p:cTn>
                                        <p:tgtEl>
                                          <p:spTgt spid="62"/>
                                        </p:tgtEl>
                                      </p:cBhvr>
                                      <p:to x="80000" y="100000"/>
                                    </p:animScale>
                                    <p:anim by="(#ppt_w*0.10)" calcmode="lin" valueType="num">
                                      <p:cBhvr>
                                        <p:cTn id="57" dur="50" autoRev="1" fill="hold">
                                          <p:stCondLst>
                                            <p:cond delay="0"/>
                                          </p:stCondLst>
                                        </p:cTn>
                                        <p:tgtEl>
                                          <p:spTgt spid="62"/>
                                        </p:tgtEl>
                                        <p:attrNameLst>
                                          <p:attrName>ppt_x</p:attrName>
                                        </p:attrNameLst>
                                      </p:cBhvr>
                                    </p:anim>
                                    <p:anim by="(-#ppt_w*0.10)" calcmode="lin" valueType="num">
                                      <p:cBhvr>
                                        <p:cTn id="58" dur="50" autoRev="1" fill="hold">
                                          <p:stCondLst>
                                            <p:cond delay="0"/>
                                          </p:stCondLst>
                                        </p:cTn>
                                        <p:tgtEl>
                                          <p:spTgt spid="62"/>
                                        </p:tgtEl>
                                        <p:attrNameLst>
                                          <p:attrName>ppt_y</p:attrName>
                                        </p:attrNameLst>
                                      </p:cBhvr>
                                    </p:anim>
                                    <p:animRot by="-480000">
                                      <p:cBhvr>
                                        <p:cTn id="59" dur="50" autoRev="1" fill="hold">
                                          <p:stCondLst>
                                            <p:cond delay="0"/>
                                          </p:stCondLst>
                                        </p:cTn>
                                        <p:tgtEl>
                                          <p:spTgt spid="62"/>
                                        </p:tgtEl>
                                        <p:attrNameLst>
                                          <p:attrName>r</p:attrName>
                                        </p:attrNameLst>
                                      </p:cBhvr>
                                    </p:animRot>
                                  </p:childTnLst>
                                </p:cTn>
                              </p:par>
                            </p:childTnLst>
                          </p:cTn>
                        </p:par>
                        <p:par>
                          <p:cTn id="60" fill="hold">
                            <p:stCondLst>
                              <p:cond delay="6220"/>
                            </p:stCondLst>
                            <p:childTnLst>
                              <p:par>
                                <p:cTn id="61" presetID="22" presetClass="entr" presetSubtype="8" fill="hold" grpId="0" nodeType="afterEffect">
                                  <p:stCondLst>
                                    <p:cond delay="0"/>
                                  </p:stCondLst>
                                  <p:iterate type="lt">
                                    <p:tmPct val="30000"/>
                                  </p:iterate>
                                  <p:childTnLst>
                                    <p:set>
                                      <p:cBhvr>
                                        <p:cTn id="62" dur="1" fill="hold">
                                          <p:stCondLst>
                                            <p:cond delay="0"/>
                                          </p:stCondLst>
                                        </p:cTn>
                                        <p:tgtEl>
                                          <p:spTgt spid="99"/>
                                        </p:tgtEl>
                                        <p:attrNameLst>
                                          <p:attrName>style.visibility</p:attrName>
                                        </p:attrNameLst>
                                      </p:cBhvr>
                                      <p:to>
                                        <p:strVal val="visible"/>
                                      </p:to>
                                    </p:set>
                                    <p:animEffect transition="in" filter="wipe(left)">
                                      <p:cBhvr>
                                        <p:cTn id="63" dur="100"/>
                                        <p:tgtEl>
                                          <p:spTgt spid="99"/>
                                        </p:tgtEl>
                                      </p:cBhvr>
                                    </p:animEffect>
                                  </p:childTnLst>
                                </p:cTn>
                              </p:par>
                              <p:par>
                                <p:cTn id="64" presetID="36" presetClass="emph" presetSubtype="0" fill="hold" grpId="1" nodeType="withEffect">
                                  <p:stCondLst>
                                    <p:cond delay="0"/>
                                  </p:stCondLst>
                                  <p:iterate type="lt">
                                    <p:tmPct val="30000"/>
                                  </p:iterate>
                                  <p:childTnLst>
                                    <p:animScale>
                                      <p:cBhvr>
                                        <p:cTn id="65" dur="50" autoRev="1" fill="hold">
                                          <p:stCondLst>
                                            <p:cond delay="0"/>
                                          </p:stCondLst>
                                        </p:cTn>
                                        <p:tgtEl>
                                          <p:spTgt spid="99"/>
                                        </p:tgtEl>
                                      </p:cBhvr>
                                      <p:to x="80000" y="100000"/>
                                    </p:animScale>
                                    <p:anim by="(#ppt_w*0.10)" calcmode="lin" valueType="num">
                                      <p:cBhvr>
                                        <p:cTn id="66" dur="50" autoRev="1" fill="hold">
                                          <p:stCondLst>
                                            <p:cond delay="0"/>
                                          </p:stCondLst>
                                        </p:cTn>
                                        <p:tgtEl>
                                          <p:spTgt spid="99"/>
                                        </p:tgtEl>
                                        <p:attrNameLst>
                                          <p:attrName>ppt_x</p:attrName>
                                        </p:attrNameLst>
                                      </p:cBhvr>
                                    </p:anim>
                                    <p:anim by="(-#ppt_w*0.10)" calcmode="lin" valueType="num">
                                      <p:cBhvr>
                                        <p:cTn id="67" dur="50" autoRev="1" fill="hold">
                                          <p:stCondLst>
                                            <p:cond delay="0"/>
                                          </p:stCondLst>
                                        </p:cTn>
                                        <p:tgtEl>
                                          <p:spTgt spid="99"/>
                                        </p:tgtEl>
                                        <p:attrNameLst>
                                          <p:attrName>ppt_y</p:attrName>
                                        </p:attrNameLst>
                                      </p:cBhvr>
                                    </p:anim>
                                    <p:animRot by="-480000">
                                      <p:cBhvr>
                                        <p:cTn id="68" dur="50" autoRev="1" fill="hold">
                                          <p:stCondLst>
                                            <p:cond delay="0"/>
                                          </p:stCondLst>
                                        </p:cTn>
                                        <p:tgtEl>
                                          <p:spTgt spid="99"/>
                                        </p:tgtEl>
                                        <p:attrNameLst>
                                          <p:attrName>r</p:attrName>
                                        </p:attrNameLst>
                                      </p:cBhvr>
                                    </p:animRot>
                                  </p:childTnLst>
                                </p:cTn>
                              </p:par>
                            </p:childTnLst>
                          </p:cTn>
                        </p:par>
                        <p:par>
                          <p:cTn id="69" fill="hold">
                            <p:stCondLst>
                              <p:cond delay="6890"/>
                            </p:stCondLst>
                            <p:childTnLst>
                              <p:par>
                                <p:cTn id="70" presetID="22" presetClass="entr" presetSubtype="8" fill="hold" grpId="0" nodeType="afterEffect">
                                  <p:stCondLst>
                                    <p:cond delay="0"/>
                                  </p:stCondLst>
                                  <p:iterate type="lt">
                                    <p:tmPct val="30000"/>
                                  </p:iterate>
                                  <p:childTnLst>
                                    <p:set>
                                      <p:cBhvr>
                                        <p:cTn id="71" dur="1" fill="hold">
                                          <p:stCondLst>
                                            <p:cond delay="0"/>
                                          </p:stCondLst>
                                        </p:cTn>
                                        <p:tgtEl>
                                          <p:spTgt spid="98"/>
                                        </p:tgtEl>
                                        <p:attrNameLst>
                                          <p:attrName>style.visibility</p:attrName>
                                        </p:attrNameLst>
                                      </p:cBhvr>
                                      <p:to>
                                        <p:strVal val="visible"/>
                                      </p:to>
                                    </p:set>
                                    <p:animEffect transition="in" filter="wipe(left)">
                                      <p:cBhvr>
                                        <p:cTn id="72" dur="100"/>
                                        <p:tgtEl>
                                          <p:spTgt spid="98"/>
                                        </p:tgtEl>
                                      </p:cBhvr>
                                    </p:animEffect>
                                  </p:childTnLst>
                                </p:cTn>
                              </p:par>
                              <p:par>
                                <p:cTn id="73" presetID="36" presetClass="emph" presetSubtype="0" fill="hold" grpId="1" nodeType="withEffect">
                                  <p:stCondLst>
                                    <p:cond delay="0"/>
                                  </p:stCondLst>
                                  <p:iterate type="lt">
                                    <p:tmPct val="30000"/>
                                  </p:iterate>
                                  <p:childTnLst>
                                    <p:animScale>
                                      <p:cBhvr>
                                        <p:cTn id="74" dur="50" autoRev="1" fill="hold">
                                          <p:stCondLst>
                                            <p:cond delay="0"/>
                                          </p:stCondLst>
                                        </p:cTn>
                                        <p:tgtEl>
                                          <p:spTgt spid="98"/>
                                        </p:tgtEl>
                                      </p:cBhvr>
                                      <p:to x="80000" y="100000"/>
                                    </p:animScale>
                                    <p:anim by="(#ppt_w*0.10)" calcmode="lin" valueType="num">
                                      <p:cBhvr>
                                        <p:cTn id="75" dur="50" autoRev="1" fill="hold">
                                          <p:stCondLst>
                                            <p:cond delay="0"/>
                                          </p:stCondLst>
                                        </p:cTn>
                                        <p:tgtEl>
                                          <p:spTgt spid="98"/>
                                        </p:tgtEl>
                                        <p:attrNameLst>
                                          <p:attrName>ppt_x</p:attrName>
                                        </p:attrNameLst>
                                      </p:cBhvr>
                                    </p:anim>
                                    <p:anim by="(-#ppt_w*0.10)" calcmode="lin" valueType="num">
                                      <p:cBhvr>
                                        <p:cTn id="76" dur="50" autoRev="1" fill="hold">
                                          <p:stCondLst>
                                            <p:cond delay="0"/>
                                          </p:stCondLst>
                                        </p:cTn>
                                        <p:tgtEl>
                                          <p:spTgt spid="98"/>
                                        </p:tgtEl>
                                        <p:attrNameLst>
                                          <p:attrName>ppt_y</p:attrName>
                                        </p:attrNameLst>
                                      </p:cBhvr>
                                    </p:anim>
                                    <p:animRot by="-480000">
                                      <p:cBhvr>
                                        <p:cTn id="77" dur="50" autoRev="1" fill="hold">
                                          <p:stCondLst>
                                            <p:cond delay="0"/>
                                          </p:stCondLst>
                                        </p:cTn>
                                        <p:tgtEl>
                                          <p:spTgt spid="98"/>
                                        </p:tgtEl>
                                        <p:attrNameLst>
                                          <p:attrName>r</p:attrName>
                                        </p:attrNameLst>
                                      </p:cBhvr>
                                    </p:animRot>
                                  </p:childTnLst>
                                </p:cTn>
                              </p:par>
                            </p:childTnLst>
                          </p:cTn>
                        </p:par>
                        <p:par>
                          <p:cTn id="78" fill="hold">
                            <p:stCondLst>
                              <p:cond delay="7590"/>
                            </p:stCondLst>
                            <p:childTnLst>
                              <p:par>
                                <p:cTn id="79" presetID="22" presetClass="entr" presetSubtype="8" fill="hold" grpId="0" nodeType="afterEffect">
                                  <p:stCondLst>
                                    <p:cond delay="0"/>
                                  </p:stCondLst>
                                  <p:iterate type="lt">
                                    <p:tmPct val="30000"/>
                                  </p:iterate>
                                  <p:childTnLst>
                                    <p:set>
                                      <p:cBhvr>
                                        <p:cTn id="80" dur="1" fill="hold">
                                          <p:stCondLst>
                                            <p:cond delay="0"/>
                                          </p:stCondLst>
                                        </p:cTn>
                                        <p:tgtEl>
                                          <p:spTgt spid="100"/>
                                        </p:tgtEl>
                                        <p:attrNameLst>
                                          <p:attrName>style.visibility</p:attrName>
                                        </p:attrNameLst>
                                      </p:cBhvr>
                                      <p:to>
                                        <p:strVal val="visible"/>
                                      </p:to>
                                    </p:set>
                                    <p:animEffect transition="in" filter="wipe(left)">
                                      <p:cBhvr>
                                        <p:cTn id="81" dur="100"/>
                                        <p:tgtEl>
                                          <p:spTgt spid="100"/>
                                        </p:tgtEl>
                                      </p:cBhvr>
                                    </p:animEffect>
                                  </p:childTnLst>
                                </p:cTn>
                              </p:par>
                              <p:par>
                                <p:cTn id="82" presetID="36" presetClass="emph" presetSubtype="0" fill="hold" grpId="1" nodeType="withEffect">
                                  <p:stCondLst>
                                    <p:cond delay="0"/>
                                  </p:stCondLst>
                                  <p:iterate type="lt">
                                    <p:tmPct val="30000"/>
                                  </p:iterate>
                                  <p:childTnLst>
                                    <p:animScale>
                                      <p:cBhvr>
                                        <p:cTn id="83" dur="50" autoRev="1" fill="hold">
                                          <p:stCondLst>
                                            <p:cond delay="0"/>
                                          </p:stCondLst>
                                        </p:cTn>
                                        <p:tgtEl>
                                          <p:spTgt spid="100"/>
                                        </p:tgtEl>
                                      </p:cBhvr>
                                      <p:to x="80000" y="100000"/>
                                    </p:animScale>
                                    <p:anim by="(#ppt_w*0.10)" calcmode="lin" valueType="num">
                                      <p:cBhvr>
                                        <p:cTn id="84" dur="50" autoRev="1" fill="hold">
                                          <p:stCondLst>
                                            <p:cond delay="0"/>
                                          </p:stCondLst>
                                        </p:cTn>
                                        <p:tgtEl>
                                          <p:spTgt spid="100"/>
                                        </p:tgtEl>
                                        <p:attrNameLst>
                                          <p:attrName>ppt_x</p:attrName>
                                        </p:attrNameLst>
                                      </p:cBhvr>
                                    </p:anim>
                                    <p:anim by="(-#ppt_w*0.10)" calcmode="lin" valueType="num">
                                      <p:cBhvr>
                                        <p:cTn id="85" dur="50" autoRev="1" fill="hold">
                                          <p:stCondLst>
                                            <p:cond delay="0"/>
                                          </p:stCondLst>
                                        </p:cTn>
                                        <p:tgtEl>
                                          <p:spTgt spid="100"/>
                                        </p:tgtEl>
                                        <p:attrNameLst>
                                          <p:attrName>ppt_y</p:attrName>
                                        </p:attrNameLst>
                                      </p:cBhvr>
                                    </p:anim>
                                    <p:animRot by="-480000">
                                      <p:cBhvr>
                                        <p:cTn id="86" dur="50" autoRev="1" fill="hold">
                                          <p:stCondLst>
                                            <p:cond delay="0"/>
                                          </p:stCondLst>
                                        </p:cTn>
                                        <p:tgtEl>
                                          <p:spTgt spid="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1" grpId="0" animBg="1"/>
      <p:bldP spid="62" grpId="0"/>
      <p:bldP spid="62" grpId="1"/>
      <p:bldP spid="98" grpId="0"/>
      <p:bldP spid="98" grpId="1"/>
      <p:bldP spid="99" grpId="0"/>
      <p:bldP spid="99" grpId="1"/>
      <p:bldP spid="100" grpId="0"/>
      <p:bldP spid="10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4"/>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文本框 1"/>
          <p:cNvSpPr txBox="1"/>
          <p:nvPr/>
        </p:nvSpPr>
        <p:spPr>
          <a:xfrm>
            <a:off x="4624079" y="1859200"/>
            <a:ext cx="644323" cy="523220"/>
          </a:xfrm>
          <a:prstGeom prst="rect">
            <a:avLst/>
          </a:prstGeom>
          <a:noFill/>
        </p:spPr>
        <p:txBody>
          <a:bodyPr wrap="square" rtlCol="0">
            <a:spAutoFit/>
          </a:bodyPr>
          <a:lstStyle/>
          <a:p>
            <a:pPr algn="ctr"/>
            <a:r>
              <a:rPr lang="en-US" altLang="zh-CN" sz="28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rPr>
              <a:t>01 </a:t>
            </a:r>
            <a:endParaRPr lang="zh-CN" altLang="en-US" sz="28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2" name="直接连接符 101"/>
          <p:cNvCxnSpPr/>
          <p:nvPr/>
        </p:nvCxnSpPr>
        <p:spPr>
          <a:xfrm>
            <a:off x="5340593" y="1891060"/>
            <a:ext cx="0" cy="43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文本框 3"/>
          <p:cNvSpPr txBox="1"/>
          <p:nvPr/>
        </p:nvSpPr>
        <p:spPr>
          <a:xfrm>
            <a:off x="5446765" y="1869255"/>
            <a:ext cx="3386424" cy="461665"/>
          </a:xfrm>
          <a:prstGeom prst="rect">
            <a:avLst/>
          </a:prstGeom>
          <a:noFill/>
        </p:spPr>
        <p:txBody>
          <a:bodyPr wrap="square" rtlCol="0">
            <a:spAutoFit/>
          </a:bodyPr>
          <a:lstStyle/>
          <a:p>
            <a:r>
              <a:rPr lang="en-US" altLang="zh-CN" sz="2400" b="1" dirty="0">
                <a:blipFill dpi="0" rotWithShape="1">
                  <a:blip r:embed="rId5">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Background</a:t>
            </a:r>
            <a:endParaRPr lang="zh-CN" altLang="en-US" sz="2400" b="1" dirty="0">
              <a:blipFill dpi="0" rotWithShape="1">
                <a:blip r:embed="rId5">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04" name="文本框 4"/>
          <p:cNvSpPr txBox="1"/>
          <p:nvPr/>
        </p:nvSpPr>
        <p:spPr>
          <a:xfrm>
            <a:off x="4624079" y="2592046"/>
            <a:ext cx="644323" cy="523220"/>
          </a:xfrm>
          <a:prstGeom prst="rect">
            <a:avLst/>
          </a:prstGeom>
          <a:noFill/>
        </p:spPr>
        <p:txBody>
          <a:bodyPr wrap="square" rtlCol="0">
            <a:spAutoFit/>
          </a:bodyPr>
          <a:lstStyle/>
          <a:p>
            <a:pPr algn="ctr"/>
            <a:r>
              <a:rPr lang="en-US" altLang="zh-CN" sz="28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rPr>
              <a:t>02 </a:t>
            </a:r>
            <a:endParaRPr lang="zh-CN" altLang="en-US" sz="28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5" name="直接连接符 104"/>
          <p:cNvCxnSpPr/>
          <p:nvPr/>
        </p:nvCxnSpPr>
        <p:spPr>
          <a:xfrm>
            <a:off x="5340593" y="2623906"/>
            <a:ext cx="0" cy="432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文本框 6"/>
          <p:cNvSpPr txBox="1"/>
          <p:nvPr/>
        </p:nvSpPr>
        <p:spPr>
          <a:xfrm>
            <a:off x="5446765" y="2602101"/>
            <a:ext cx="3386424" cy="461665"/>
          </a:xfrm>
          <a:prstGeom prst="rect">
            <a:avLst/>
          </a:prstGeom>
          <a:noFill/>
        </p:spPr>
        <p:txBody>
          <a:bodyPr wrap="square" rtlCol="0">
            <a:spAutoFit/>
          </a:bodyPr>
          <a:lstStyle/>
          <a:p>
            <a:r>
              <a:rPr lang="en-US" altLang="zh-CN" sz="2400" b="1"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Purpose &amp; User</a:t>
            </a:r>
            <a:endParaRPr lang="zh-CN" altLang="en-US" sz="2400" b="1"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07" name="文本框 7"/>
          <p:cNvSpPr txBox="1"/>
          <p:nvPr/>
        </p:nvSpPr>
        <p:spPr>
          <a:xfrm>
            <a:off x="4624079" y="3334262"/>
            <a:ext cx="644323" cy="523220"/>
          </a:xfrm>
          <a:prstGeom prst="rect">
            <a:avLst/>
          </a:prstGeom>
          <a:noFill/>
        </p:spPr>
        <p:txBody>
          <a:bodyPr wrap="square" rtlCol="0">
            <a:spAutoFit/>
          </a:bodyPr>
          <a:lstStyle/>
          <a:p>
            <a:pPr algn="ctr"/>
            <a:r>
              <a:rPr lang="en-US" altLang="zh-CN" sz="28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rPr>
              <a:t>03 </a:t>
            </a:r>
            <a:endParaRPr lang="zh-CN" altLang="en-US" sz="28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8" name="直接连接符 107"/>
          <p:cNvCxnSpPr/>
          <p:nvPr/>
        </p:nvCxnSpPr>
        <p:spPr>
          <a:xfrm>
            <a:off x="5340593" y="3366122"/>
            <a:ext cx="0" cy="4320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09" name="文本框 9"/>
          <p:cNvSpPr txBox="1"/>
          <p:nvPr/>
        </p:nvSpPr>
        <p:spPr>
          <a:xfrm>
            <a:off x="5446765" y="3344317"/>
            <a:ext cx="3386424" cy="461665"/>
          </a:xfrm>
          <a:prstGeom prst="rect">
            <a:avLst/>
          </a:prstGeom>
          <a:noFill/>
        </p:spPr>
        <p:txBody>
          <a:bodyPr wrap="square" rtlCol="0">
            <a:spAutoFit/>
          </a:bodyPr>
          <a:lstStyle/>
          <a:p>
            <a:r>
              <a:rPr lang="en-US" altLang="zh-CN"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Main features</a:t>
            </a:r>
            <a:endPar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10" name="文本框 10"/>
          <p:cNvSpPr txBox="1"/>
          <p:nvPr/>
        </p:nvSpPr>
        <p:spPr>
          <a:xfrm>
            <a:off x="4624079" y="4076478"/>
            <a:ext cx="644323" cy="523220"/>
          </a:xfrm>
          <a:prstGeom prst="rect">
            <a:avLst/>
          </a:prstGeom>
          <a:noFill/>
        </p:spPr>
        <p:txBody>
          <a:bodyPr wrap="square" rtlCol="0">
            <a:spAutoFit/>
          </a:bodyPr>
          <a:lstStyle/>
          <a:p>
            <a:pPr algn="ctr"/>
            <a:r>
              <a:rPr lang="en-US" altLang="zh-CN" sz="28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rPr>
              <a:t>04</a:t>
            </a:r>
            <a:endParaRPr lang="zh-CN" altLang="en-US" sz="28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1" name="直接连接符 110"/>
          <p:cNvCxnSpPr/>
          <p:nvPr/>
        </p:nvCxnSpPr>
        <p:spPr>
          <a:xfrm>
            <a:off x="5340593" y="4108338"/>
            <a:ext cx="0" cy="43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2" name="文本框 12"/>
          <p:cNvSpPr txBox="1"/>
          <p:nvPr/>
        </p:nvSpPr>
        <p:spPr>
          <a:xfrm>
            <a:off x="5446764" y="4086533"/>
            <a:ext cx="3737495" cy="461665"/>
          </a:xfrm>
          <a:prstGeom prst="rect">
            <a:avLst/>
          </a:prstGeom>
          <a:noFill/>
        </p:spPr>
        <p:txBody>
          <a:bodyPr wrap="square" rtlCol="0">
            <a:spAutoFit/>
          </a:bodyPr>
          <a:lstStyle/>
          <a:p>
            <a:r>
              <a:rPr lang="en-US" altLang="zh-CN" sz="24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Tools &amp; Environment</a:t>
            </a:r>
            <a:endParaRPr lang="zh-CN" altLang="en-US" sz="24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113" name="直接连接符 112"/>
          <p:cNvCxnSpPr/>
          <p:nvPr/>
        </p:nvCxnSpPr>
        <p:spPr>
          <a:xfrm>
            <a:off x="9011552" y="2108240"/>
            <a:ext cx="1584000"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4" name="文本框 18"/>
          <p:cNvSpPr txBox="1"/>
          <p:nvPr/>
        </p:nvSpPr>
        <p:spPr>
          <a:xfrm>
            <a:off x="10619999" y="1891060"/>
            <a:ext cx="818494" cy="400110"/>
          </a:xfrm>
          <a:prstGeom prst="rect">
            <a:avLst/>
          </a:prstGeom>
          <a:noFill/>
        </p:spPr>
        <p:txBody>
          <a:bodyPr wrap="square" rtlCol="0">
            <a:spAutoFit/>
          </a:bodyPr>
          <a:lstStyle/>
          <a:p>
            <a:r>
              <a:rPr lang="en-US" altLang="zh-CN" sz="20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rPr>
              <a:t>P03 </a:t>
            </a:r>
            <a:endParaRPr lang="zh-CN" altLang="en-US" sz="20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5" name="文本框 19"/>
          <p:cNvSpPr txBox="1"/>
          <p:nvPr/>
        </p:nvSpPr>
        <p:spPr>
          <a:xfrm>
            <a:off x="10619999" y="2623906"/>
            <a:ext cx="818494" cy="400110"/>
          </a:xfrm>
          <a:prstGeom prst="rect">
            <a:avLst/>
          </a:prstGeom>
          <a:noFill/>
        </p:spPr>
        <p:txBody>
          <a:bodyPr wrap="square" rtlCol="0">
            <a:spAutoFit/>
          </a:bodyPr>
          <a:lstStyle/>
          <a:p>
            <a:r>
              <a:rPr lang="en-US" altLang="zh-CN" sz="20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rPr>
              <a:t>P09</a:t>
            </a:r>
            <a:endParaRPr lang="zh-CN" altLang="en-US" sz="20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6" name="文本框 20"/>
          <p:cNvSpPr txBox="1"/>
          <p:nvPr/>
        </p:nvSpPr>
        <p:spPr>
          <a:xfrm>
            <a:off x="10619999" y="3366122"/>
            <a:ext cx="818494" cy="400110"/>
          </a:xfrm>
          <a:prstGeom prst="rect">
            <a:avLst/>
          </a:prstGeom>
          <a:noFill/>
        </p:spPr>
        <p:txBody>
          <a:bodyPr wrap="square" rtlCol="0">
            <a:spAutoFit/>
          </a:bodyPr>
          <a:lstStyle/>
          <a:p>
            <a:r>
              <a:rPr lang="en-US" altLang="zh-CN" sz="20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rPr>
              <a:t>P14 </a:t>
            </a:r>
            <a:endParaRPr lang="zh-CN" altLang="en-US" sz="20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7" name="文本框 21"/>
          <p:cNvSpPr txBox="1"/>
          <p:nvPr/>
        </p:nvSpPr>
        <p:spPr>
          <a:xfrm>
            <a:off x="10619999" y="4108338"/>
            <a:ext cx="818494" cy="400110"/>
          </a:xfrm>
          <a:prstGeom prst="rect">
            <a:avLst/>
          </a:prstGeom>
          <a:noFill/>
        </p:spPr>
        <p:txBody>
          <a:bodyPr wrap="square" rtlCol="0">
            <a:spAutoFit/>
          </a:bodyPr>
          <a:lstStyle/>
          <a:p>
            <a:r>
              <a:rPr lang="en-US" altLang="zh-CN" sz="20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rPr>
              <a:t>P19</a:t>
            </a:r>
            <a:endParaRPr lang="zh-CN" altLang="en-US" sz="20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8" name="直接连接符 117"/>
          <p:cNvCxnSpPr/>
          <p:nvPr/>
        </p:nvCxnSpPr>
        <p:spPr>
          <a:xfrm>
            <a:off x="9011552" y="2865656"/>
            <a:ext cx="158400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9011552" y="3581821"/>
            <a:ext cx="1584000"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9011552" y="4352988"/>
            <a:ext cx="1584000" cy="0"/>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26" name="文本框 10"/>
          <p:cNvSpPr txBox="1"/>
          <p:nvPr/>
        </p:nvSpPr>
        <p:spPr>
          <a:xfrm>
            <a:off x="4625081" y="4808327"/>
            <a:ext cx="644323" cy="523220"/>
          </a:xfrm>
          <a:prstGeom prst="rect">
            <a:avLst/>
          </a:prstGeom>
          <a:noFill/>
        </p:spPr>
        <p:txBody>
          <a:bodyPr wrap="square" rtlCol="0">
            <a:spAutoFit/>
          </a:bodyPr>
          <a:lstStyle/>
          <a:p>
            <a:pPr algn="ctr"/>
            <a:r>
              <a:rPr lang="en-US" altLang="zh-CN" sz="28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rPr>
              <a:t>05</a:t>
            </a:r>
            <a:endParaRPr lang="zh-CN" altLang="en-US" sz="28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27" name="直接连接符 126"/>
          <p:cNvCxnSpPr/>
          <p:nvPr/>
        </p:nvCxnSpPr>
        <p:spPr>
          <a:xfrm>
            <a:off x="5341595" y="4840187"/>
            <a:ext cx="0" cy="43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8" name="文本框 12"/>
          <p:cNvSpPr txBox="1"/>
          <p:nvPr/>
        </p:nvSpPr>
        <p:spPr>
          <a:xfrm>
            <a:off x="5447767" y="4818382"/>
            <a:ext cx="3386424" cy="461665"/>
          </a:xfrm>
          <a:prstGeom prst="rect">
            <a:avLst/>
          </a:prstGeom>
          <a:noFill/>
        </p:spPr>
        <p:txBody>
          <a:bodyPr wrap="square" rtlCol="0">
            <a:spAutoFit/>
          </a:bodyPr>
          <a:lstStyle/>
          <a:p>
            <a:r>
              <a:rPr lang="en-US" altLang="zh-CN" sz="24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Product present</a:t>
            </a:r>
            <a:endParaRPr lang="zh-CN" altLang="en-US" sz="24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29" name="文本框 21"/>
          <p:cNvSpPr txBox="1"/>
          <p:nvPr/>
        </p:nvSpPr>
        <p:spPr>
          <a:xfrm>
            <a:off x="10621001" y="4840187"/>
            <a:ext cx="818494" cy="400110"/>
          </a:xfrm>
          <a:prstGeom prst="rect">
            <a:avLst/>
          </a:prstGeom>
          <a:noFill/>
        </p:spPr>
        <p:txBody>
          <a:bodyPr wrap="square" rtlCol="0">
            <a:spAutoFit/>
          </a:bodyPr>
          <a:lstStyle/>
          <a:p>
            <a:r>
              <a:rPr lang="en-US" altLang="zh-CN" sz="20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rPr>
              <a:t>P24</a:t>
            </a:r>
            <a:endParaRPr lang="zh-CN" altLang="en-US" sz="20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30" name="直接连接符 129"/>
          <p:cNvCxnSpPr/>
          <p:nvPr/>
        </p:nvCxnSpPr>
        <p:spPr>
          <a:xfrm>
            <a:off x="9012554" y="5084837"/>
            <a:ext cx="1584000" cy="0"/>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582" name="图片 5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46241" y="3536653"/>
            <a:ext cx="2802290" cy="1941230"/>
          </a:xfrm>
          <a:prstGeom prst="rect">
            <a:avLst/>
          </a:prstGeom>
        </p:spPr>
      </p:pic>
      <p:sp>
        <p:nvSpPr>
          <p:cNvPr id="31" name="MH_Others_1">
            <a:extLst>
              <a:ext uri="{FF2B5EF4-FFF2-40B4-BE49-F238E27FC236}">
                <a16:creationId xmlns:a16="http://schemas.microsoft.com/office/drawing/2014/main" id="{15DDD50B-D714-4DB9-B73B-C631B50A5070}"/>
              </a:ext>
            </a:extLst>
          </p:cNvPr>
          <p:cNvSpPr/>
          <p:nvPr>
            <p:custDataLst>
              <p:tags r:id="rId1"/>
            </p:custDataLst>
          </p:nvPr>
        </p:nvSpPr>
        <p:spPr>
          <a:xfrm>
            <a:off x="752414" y="863188"/>
            <a:ext cx="3871665" cy="1728858"/>
          </a:xfrm>
          <a:prstGeom prst="rect">
            <a:avLst/>
          </a:prstGeom>
        </p:spPr>
        <p:txBody>
          <a:bodyPr wrap="none" anchor="ctr" anchorCtr="0">
            <a:noAutofit/>
          </a:bodyPr>
          <a:lstStyle/>
          <a:p>
            <a:pPr algn="ctr">
              <a:defRPr/>
            </a:pPr>
            <a:r>
              <a:rPr lang="en-US" altLang="zh-CN" sz="4400" b="1" spc="500" dirty="0">
                <a:solidFill>
                  <a:schemeClr val="bg1"/>
                </a:solidFill>
                <a:latin typeface="微软雅黑" panose="020B0503020204020204" pitchFamily="34" charset="-122"/>
                <a:ea typeface="微软雅黑" panose="020B0503020204020204" pitchFamily="34" charset="-122"/>
              </a:rPr>
              <a:t>CONTENTS</a:t>
            </a:r>
            <a:endParaRPr lang="zh-CN" altLang="en-US" sz="4400" b="1" spc="5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9638533"/>
      </p:ext>
    </p:extLst>
  </p:cSld>
  <p:clrMapOvr>
    <a:masterClrMapping/>
  </p:clrMapOvr>
  <mc:AlternateContent xmlns:mc="http://schemas.openxmlformats.org/markup-compatibility/2006" xmlns:p14="http://schemas.microsoft.com/office/powerpoint/2010/main">
    <mc:Choice Requires="p14">
      <p:transition spd="slow" p14:dur="2000" advTm="4814"/>
    </mc:Choice>
    <mc:Fallback xmlns="">
      <p:transition spd="slow" advTm="4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1000"/>
                                        <p:tgtEl>
                                          <p:spTgt spid="582"/>
                                        </p:tgtEl>
                                      </p:cBhvr>
                                    </p:animEffect>
                                    <p:anim calcmode="lin" valueType="num">
                                      <p:cBhvr>
                                        <p:cTn id="8" dur="1000" fill="hold"/>
                                        <p:tgtEl>
                                          <p:spTgt spid="582"/>
                                        </p:tgtEl>
                                        <p:attrNameLst>
                                          <p:attrName>ppt_x</p:attrName>
                                        </p:attrNameLst>
                                      </p:cBhvr>
                                      <p:tavLst>
                                        <p:tav tm="0">
                                          <p:val>
                                            <p:strVal val="#ppt_x"/>
                                          </p:val>
                                        </p:tav>
                                        <p:tav tm="100000">
                                          <p:val>
                                            <p:strVal val="#ppt_x"/>
                                          </p:val>
                                        </p:tav>
                                      </p:tavLst>
                                    </p:anim>
                                    <p:anim calcmode="lin" valueType="num">
                                      <p:cBhvr>
                                        <p:cTn id="9" dur="1000" fill="hold"/>
                                        <p:tgtEl>
                                          <p:spTgt spid="58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ppt_w</p:attrName>
                                        </p:attrNameLst>
                                      </p:cBhvr>
                                      <p:tavLst>
                                        <p:tav tm="0">
                                          <p:val>
                                            <p:fltVal val="0"/>
                                          </p:val>
                                        </p:tav>
                                        <p:tav tm="100000">
                                          <p:val>
                                            <p:strVal val="#ppt_w"/>
                                          </p:val>
                                        </p:tav>
                                      </p:tavLst>
                                    </p:anim>
                                    <p:anim calcmode="lin" valueType="num">
                                      <p:cBhvr>
                                        <p:cTn id="14" dur="500" fill="hold"/>
                                        <p:tgtEl>
                                          <p:spTgt spid="101"/>
                                        </p:tgtEl>
                                        <p:attrNameLst>
                                          <p:attrName>ppt_h</p:attrName>
                                        </p:attrNameLst>
                                      </p:cBhvr>
                                      <p:tavLst>
                                        <p:tav tm="0">
                                          <p:val>
                                            <p:fltVal val="0"/>
                                          </p:val>
                                        </p:tav>
                                        <p:tav tm="100000">
                                          <p:val>
                                            <p:strVal val="#ppt_h"/>
                                          </p:val>
                                        </p:tav>
                                      </p:tavLst>
                                    </p:anim>
                                    <p:anim calcmode="lin" valueType="num">
                                      <p:cBhvr>
                                        <p:cTn id="15" dur="500" fill="hold"/>
                                        <p:tgtEl>
                                          <p:spTgt spid="101"/>
                                        </p:tgtEl>
                                        <p:attrNameLst>
                                          <p:attrName>style.rotation</p:attrName>
                                        </p:attrNameLst>
                                      </p:cBhvr>
                                      <p:tavLst>
                                        <p:tav tm="0">
                                          <p:val>
                                            <p:fltVal val="360"/>
                                          </p:val>
                                        </p:tav>
                                        <p:tav tm="100000">
                                          <p:val>
                                            <p:fltVal val="0"/>
                                          </p:val>
                                        </p:tav>
                                      </p:tavLst>
                                    </p:anim>
                                    <p:animEffect transition="in" filter="fade">
                                      <p:cBhvr>
                                        <p:cTn id="16" dur="500"/>
                                        <p:tgtEl>
                                          <p:spTgt spid="101"/>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anim calcmode="lin" valueType="num">
                                      <p:cBhvr>
                                        <p:cTn id="19" dur="500" fill="hold"/>
                                        <p:tgtEl>
                                          <p:spTgt spid="104"/>
                                        </p:tgtEl>
                                        <p:attrNameLst>
                                          <p:attrName>ppt_w</p:attrName>
                                        </p:attrNameLst>
                                      </p:cBhvr>
                                      <p:tavLst>
                                        <p:tav tm="0">
                                          <p:val>
                                            <p:fltVal val="0"/>
                                          </p:val>
                                        </p:tav>
                                        <p:tav tm="100000">
                                          <p:val>
                                            <p:strVal val="#ppt_w"/>
                                          </p:val>
                                        </p:tav>
                                      </p:tavLst>
                                    </p:anim>
                                    <p:anim calcmode="lin" valueType="num">
                                      <p:cBhvr>
                                        <p:cTn id="20" dur="500" fill="hold"/>
                                        <p:tgtEl>
                                          <p:spTgt spid="104"/>
                                        </p:tgtEl>
                                        <p:attrNameLst>
                                          <p:attrName>ppt_h</p:attrName>
                                        </p:attrNameLst>
                                      </p:cBhvr>
                                      <p:tavLst>
                                        <p:tav tm="0">
                                          <p:val>
                                            <p:fltVal val="0"/>
                                          </p:val>
                                        </p:tav>
                                        <p:tav tm="100000">
                                          <p:val>
                                            <p:strVal val="#ppt_h"/>
                                          </p:val>
                                        </p:tav>
                                      </p:tavLst>
                                    </p:anim>
                                    <p:anim calcmode="lin" valueType="num">
                                      <p:cBhvr>
                                        <p:cTn id="21" dur="500" fill="hold"/>
                                        <p:tgtEl>
                                          <p:spTgt spid="104"/>
                                        </p:tgtEl>
                                        <p:attrNameLst>
                                          <p:attrName>style.rotation</p:attrName>
                                        </p:attrNameLst>
                                      </p:cBhvr>
                                      <p:tavLst>
                                        <p:tav tm="0">
                                          <p:val>
                                            <p:fltVal val="360"/>
                                          </p:val>
                                        </p:tav>
                                        <p:tav tm="100000">
                                          <p:val>
                                            <p:fltVal val="0"/>
                                          </p:val>
                                        </p:tav>
                                      </p:tavLst>
                                    </p:anim>
                                    <p:animEffect transition="in" filter="fade">
                                      <p:cBhvr>
                                        <p:cTn id="22" dur="500"/>
                                        <p:tgtEl>
                                          <p:spTgt spid="104"/>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anim calcmode="lin" valueType="num">
                                      <p:cBhvr>
                                        <p:cTn id="25" dur="500" fill="hold"/>
                                        <p:tgtEl>
                                          <p:spTgt spid="107"/>
                                        </p:tgtEl>
                                        <p:attrNameLst>
                                          <p:attrName>ppt_w</p:attrName>
                                        </p:attrNameLst>
                                      </p:cBhvr>
                                      <p:tavLst>
                                        <p:tav tm="0">
                                          <p:val>
                                            <p:fltVal val="0"/>
                                          </p:val>
                                        </p:tav>
                                        <p:tav tm="100000">
                                          <p:val>
                                            <p:strVal val="#ppt_w"/>
                                          </p:val>
                                        </p:tav>
                                      </p:tavLst>
                                    </p:anim>
                                    <p:anim calcmode="lin" valueType="num">
                                      <p:cBhvr>
                                        <p:cTn id="26" dur="500" fill="hold"/>
                                        <p:tgtEl>
                                          <p:spTgt spid="107"/>
                                        </p:tgtEl>
                                        <p:attrNameLst>
                                          <p:attrName>ppt_h</p:attrName>
                                        </p:attrNameLst>
                                      </p:cBhvr>
                                      <p:tavLst>
                                        <p:tav tm="0">
                                          <p:val>
                                            <p:fltVal val="0"/>
                                          </p:val>
                                        </p:tav>
                                        <p:tav tm="100000">
                                          <p:val>
                                            <p:strVal val="#ppt_h"/>
                                          </p:val>
                                        </p:tav>
                                      </p:tavLst>
                                    </p:anim>
                                    <p:anim calcmode="lin" valueType="num">
                                      <p:cBhvr>
                                        <p:cTn id="27" dur="500" fill="hold"/>
                                        <p:tgtEl>
                                          <p:spTgt spid="107"/>
                                        </p:tgtEl>
                                        <p:attrNameLst>
                                          <p:attrName>style.rotation</p:attrName>
                                        </p:attrNameLst>
                                      </p:cBhvr>
                                      <p:tavLst>
                                        <p:tav tm="0">
                                          <p:val>
                                            <p:fltVal val="360"/>
                                          </p:val>
                                        </p:tav>
                                        <p:tav tm="100000">
                                          <p:val>
                                            <p:fltVal val="0"/>
                                          </p:val>
                                        </p:tav>
                                      </p:tavLst>
                                    </p:anim>
                                    <p:animEffect transition="in" filter="fade">
                                      <p:cBhvr>
                                        <p:cTn id="28" dur="500"/>
                                        <p:tgtEl>
                                          <p:spTgt spid="107"/>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anim calcmode="lin" valueType="num">
                                      <p:cBhvr>
                                        <p:cTn id="31" dur="500" fill="hold"/>
                                        <p:tgtEl>
                                          <p:spTgt spid="110"/>
                                        </p:tgtEl>
                                        <p:attrNameLst>
                                          <p:attrName>ppt_w</p:attrName>
                                        </p:attrNameLst>
                                      </p:cBhvr>
                                      <p:tavLst>
                                        <p:tav tm="0">
                                          <p:val>
                                            <p:fltVal val="0"/>
                                          </p:val>
                                        </p:tav>
                                        <p:tav tm="100000">
                                          <p:val>
                                            <p:strVal val="#ppt_w"/>
                                          </p:val>
                                        </p:tav>
                                      </p:tavLst>
                                    </p:anim>
                                    <p:anim calcmode="lin" valueType="num">
                                      <p:cBhvr>
                                        <p:cTn id="32" dur="500" fill="hold"/>
                                        <p:tgtEl>
                                          <p:spTgt spid="110"/>
                                        </p:tgtEl>
                                        <p:attrNameLst>
                                          <p:attrName>ppt_h</p:attrName>
                                        </p:attrNameLst>
                                      </p:cBhvr>
                                      <p:tavLst>
                                        <p:tav tm="0">
                                          <p:val>
                                            <p:fltVal val="0"/>
                                          </p:val>
                                        </p:tav>
                                        <p:tav tm="100000">
                                          <p:val>
                                            <p:strVal val="#ppt_h"/>
                                          </p:val>
                                        </p:tav>
                                      </p:tavLst>
                                    </p:anim>
                                    <p:anim calcmode="lin" valueType="num">
                                      <p:cBhvr>
                                        <p:cTn id="33" dur="500" fill="hold"/>
                                        <p:tgtEl>
                                          <p:spTgt spid="110"/>
                                        </p:tgtEl>
                                        <p:attrNameLst>
                                          <p:attrName>style.rotation</p:attrName>
                                        </p:attrNameLst>
                                      </p:cBhvr>
                                      <p:tavLst>
                                        <p:tav tm="0">
                                          <p:val>
                                            <p:fltVal val="360"/>
                                          </p:val>
                                        </p:tav>
                                        <p:tav tm="100000">
                                          <p:val>
                                            <p:fltVal val="0"/>
                                          </p:val>
                                        </p:tav>
                                      </p:tavLst>
                                    </p:anim>
                                    <p:animEffect transition="in" filter="fade">
                                      <p:cBhvr>
                                        <p:cTn id="34" dur="500"/>
                                        <p:tgtEl>
                                          <p:spTgt spid="110"/>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26"/>
                                        </p:tgtEl>
                                        <p:attrNameLst>
                                          <p:attrName>style.visibility</p:attrName>
                                        </p:attrNameLst>
                                      </p:cBhvr>
                                      <p:to>
                                        <p:strVal val="visible"/>
                                      </p:to>
                                    </p:set>
                                    <p:anim calcmode="lin" valueType="num">
                                      <p:cBhvr>
                                        <p:cTn id="37" dur="500" fill="hold"/>
                                        <p:tgtEl>
                                          <p:spTgt spid="126"/>
                                        </p:tgtEl>
                                        <p:attrNameLst>
                                          <p:attrName>ppt_w</p:attrName>
                                        </p:attrNameLst>
                                      </p:cBhvr>
                                      <p:tavLst>
                                        <p:tav tm="0">
                                          <p:val>
                                            <p:fltVal val="0"/>
                                          </p:val>
                                        </p:tav>
                                        <p:tav tm="100000">
                                          <p:val>
                                            <p:strVal val="#ppt_w"/>
                                          </p:val>
                                        </p:tav>
                                      </p:tavLst>
                                    </p:anim>
                                    <p:anim calcmode="lin" valueType="num">
                                      <p:cBhvr>
                                        <p:cTn id="38" dur="500" fill="hold"/>
                                        <p:tgtEl>
                                          <p:spTgt spid="126"/>
                                        </p:tgtEl>
                                        <p:attrNameLst>
                                          <p:attrName>ppt_h</p:attrName>
                                        </p:attrNameLst>
                                      </p:cBhvr>
                                      <p:tavLst>
                                        <p:tav tm="0">
                                          <p:val>
                                            <p:fltVal val="0"/>
                                          </p:val>
                                        </p:tav>
                                        <p:tav tm="100000">
                                          <p:val>
                                            <p:strVal val="#ppt_h"/>
                                          </p:val>
                                        </p:tav>
                                      </p:tavLst>
                                    </p:anim>
                                    <p:anim calcmode="lin" valueType="num">
                                      <p:cBhvr>
                                        <p:cTn id="39" dur="500" fill="hold"/>
                                        <p:tgtEl>
                                          <p:spTgt spid="126"/>
                                        </p:tgtEl>
                                        <p:attrNameLst>
                                          <p:attrName>style.rotation</p:attrName>
                                        </p:attrNameLst>
                                      </p:cBhvr>
                                      <p:tavLst>
                                        <p:tav tm="0">
                                          <p:val>
                                            <p:fltVal val="360"/>
                                          </p:val>
                                        </p:tav>
                                        <p:tav tm="100000">
                                          <p:val>
                                            <p:fltVal val="0"/>
                                          </p:val>
                                        </p:tav>
                                      </p:tavLst>
                                    </p:anim>
                                    <p:animEffect transition="in" filter="fade">
                                      <p:cBhvr>
                                        <p:cTn id="40" dur="500"/>
                                        <p:tgtEl>
                                          <p:spTgt spid="126"/>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wipe(up)">
                                      <p:cBhvr>
                                        <p:cTn id="44" dur="500"/>
                                        <p:tgtEl>
                                          <p:spTgt spid="102"/>
                                        </p:tgtEl>
                                      </p:cBhvr>
                                    </p:animEffect>
                                  </p:childTnLst>
                                </p:cTn>
                              </p:par>
                              <p:par>
                                <p:cTn id="45" presetID="22" presetClass="entr" presetSubtype="1"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wipe(up)">
                                      <p:cBhvr>
                                        <p:cTn id="47" dur="500"/>
                                        <p:tgtEl>
                                          <p:spTgt spid="105"/>
                                        </p:tgtEl>
                                      </p:cBhvr>
                                    </p:animEffect>
                                  </p:childTnLst>
                                </p:cTn>
                              </p:par>
                              <p:par>
                                <p:cTn id="48" presetID="22" presetClass="entr" presetSubtype="1" fill="hold" nodeType="withEffect">
                                  <p:stCondLst>
                                    <p:cond delay="0"/>
                                  </p:stCondLst>
                                  <p:childTnLst>
                                    <p:set>
                                      <p:cBhvr>
                                        <p:cTn id="49" dur="1" fill="hold">
                                          <p:stCondLst>
                                            <p:cond delay="0"/>
                                          </p:stCondLst>
                                        </p:cTn>
                                        <p:tgtEl>
                                          <p:spTgt spid="108"/>
                                        </p:tgtEl>
                                        <p:attrNameLst>
                                          <p:attrName>style.visibility</p:attrName>
                                        </p:attrNameLst>
                                      </p:cBhvr>
                                      <p:to>
                                        <p:strVal val="visible"/>
                                      </p:to>
                                    </p:set>
                                    <p:animEffect transition="in" filter="wipe(up)">
                                      <p:cBhvr>
                                        <p:cTn id="50" dur="500"/>
                                        <p:tgtEl>
                                          <p:spTgt spid="108"/>
                                        </p:tgtEl>
                                      </p:cBhvr>
                                    </p:animEffect>
                                  </p:childTnLst>
                                </p:cTn>
                              </p:par>
                              <p:par>
                                <p:cTn id="51" presetID="22" presetClass="entr" presetSubtype="1" fill="hold" nodeType="with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wipe(up)">
                                      <p:cBhvr>
                                        <p:cTn id="53" dur="500"/>
                                        <p:tgtEl>
                                          <p:spTgt spid="111"/>
                                        </p:tgtEl>
                                      </p:cBhvr>
                                    </p:animEffect>
                                  </p:childTnLst>
                                </p:cTn>
                              </p:par>
                              <p:par>
                                <p:cTn id="54" presetID="22" presetClass="entr" presetSubtype="1" fill="hold"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wipe(up)">
                                      <p:cBhvr>
                                        <p:cTn id="56" dur="500"/>
                                        <p:tgtEl>
                                          <p:spTgt spid="127"/>
                                        </p:tgtEl>
                                      </p:cBhvr>
                                    </p:animEffect>
                                  </p:childTnLst>
                                </p:cTn>
                              </p:par>
                            </p:childTnLst>
                          </p:cTn>
                        </p:par>
                        <p:par>
                          <p:cTn id="57" fill="hold">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103"/>
                                        </p:tgtEl>
                                        <p:attrNameLst>
                                          <p:attrName>style.visibility</p:attrName>
                                        </p:attrNameLst>
                                      </p:cBhvr>
                                      <p:to>
                                        <p:strVal val="visible"/>
                                      </p:to>
                                    </p:set>
                                    <p:animEffect transition="in" filter="wipe(left)">
                                      <p:cBhvr>
                                        <p:cTn id="60" dur="500"/>
                                        <p:tgtEl>
                                          <p:spTgt spid="10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06"/>
                                        </p:tgtEl>
                                        <p:attrNameLst>
                                          <p:attrName>style.visibility</p:attrName>
                                        </p:attrNameLst>
                                      </p:cBhvr>
                                      <p:to>
                                        <p:strVal val="visible"/>
                                      </p:to>
                                    </p:set>
                                    <p:animEffect transition="in" filter="wipe(left)">
                                      <p:cBhvr>
                                        <p:cTn id="63" dur="500"/>
                                        <p:tgtEl>
                                          <p:spTgt spid="10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09"/>
                                        </p:tgtEl>
                                        <p:attrNameLst>
                                          <p:attrName>style.visibility</p:attrName>
                                        </p:attrNameLst>
                                      </p:cBhvr>
                                      <p:to>
                                        <p:strVal val="visible"/>
                                      </p:to>
                                    </p:set>
                                    <p:animEffect transition="in" filter="wipe(left)">
                                      <p:cBhvr>
                                        <p:cTn id="66" dur="500"/>
                                        <p:tgtEl>
                                          <p:spTgt spid="10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12"/>
                                        </p:tgtEl>
                                        <p:attrNameLst>
                                          <p:attrName>style.visibility</p:attrName>
                                        </p:attrNameLst>
                                      </p:cBhvr>
                                      <p:to>
                                        <p:strVal val="visible"/>
                                      </p:to>
                                    </p:set>
                                    <p:animEffect transition="in" filter="wipe(left)">
                                      <p:cBhvr>
                                        <p:cTn id="69" dur="500"/>
                                        <p:tgtEl>
                                          <p:spTgt spid="11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28"/>
                                        </p:tgtEl>
                                        <p:attrNameLst>
                                          <p:attrName>style.visibility</p:attrName>
                                        </p:attrNameLst>
                                      </p:cBhvr>
                                      <p:to>
                                        <p:strVal val="visible"/>
                                      </p:to>
                                    </p:set>
                                    <p:animEffect transition="in" filter="wipe(left)">
                                      <p:cBhvr>
                                        <p:cTn id="72" dur="500"/>
                                        <p:tgtEl>
                                          <p:spTgt spid="128"/>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113"/>
                                        </p:tgtEl>
                                        <p:attrNameLst>
                                          <p:attrName>style.visibility</p:attrName>
                                        </p:attrNameLst>
                                      </p:cBhvr>
                                      <p:to>
                                        <p:strVal val="visible"/>
                                      </p:to>
                                    </p:set>
                                    <p:animEffect transition="in" filter="wipe(left)">
                                      <p:cBhvr>
                                        <p:cTn id="76" dur="500"/>
                                        <p:tgtEl>
                                          <p:spTgt spid="113"/>
                                        </p:tgtEl>
                                      </p:cBhvr>
                                    </p:animEffect>
                                  </p:childTnLst>
                                </p:cTn>
                              </p:par>
                              <p:par>
                                <p:cTn id="77" presetID="22" presetClass="entr" presetSubtype="8" fill="hold" nodeType="withEffect">
                                  <p:stCondLst>
                                    <p:cond delay="0"/>
                                  </p:stCondLst>
                                  <p:childTnLst>
                                    <p:set>
                                      <p:cBhvr>
                                        <p:cTn id="78" dur="1" fill="hold">
                                          <p:stCondLst>
                                            <p:cond delay="0"/>
                                          </p:stCondLst>
                                        </p:cTn>
                                        <p:tgtEl>
                                          <p:spTgt spid="118"/>
                                        </p:tgtEl>
                                        <p:attrNameLst>
                                          <p:attrName>style.visibility</p:attrName>
                                        </p:attrNameLst>
                                      </p:cBhvr>
                                      <p:to>
                                        <p:strVal val="visible"/>
                                      </p:to>
                                    </p:set>
                                    <p:animEffect transition="in" filter="wipe(left)">
                                      <p:cBhvr>
                                        <p:cTn id="79" dur="500"/>
                                        <p:tgtEl>
                                          <p:spTgt spid="118"/>
                                        </p:tgtEl>
                                      </p:cBhvr>
                                    </p:animEffect>
                                  </p:childTnLst>
                                </p:cTn>
                              </p:par>
                              <p:par>
                                <p:cTn id="80" presetID="22" presetClass="entr" presetSubtype="8" fill="hold" nodeType="withEffect">
                                  <p:stCondLst>
                                    <p:cond delay="0"/>
                                  </p:stCondLst>
                                  <p:childTnLst>
                                    <p:set>
                                      <p:cBhvr>
                                        <p:cTn id="81" dur="1" fill="hold">
                                          <p:stCondLst>
                                            <p:cond delay="0"/>
                                          </p:stCondLst>
                                        </p:cTn>
                                        <p:tgtEl>
                                          <p:spTgt spid="119"/>
                                        </p:tgtEl>
                                        <p:attrNameLst>
                                          <p:attrName>style.visibility</p:attrName>
                                        </p:attrNameLst>
                                      </p:cBhvr>
                                      <p:to>
                                        <p:strVal val="visible"/>
                                      </p:to>
                                    </p:set>
                                    <p:animEffect transition="in" filter="wipe(left)">
                                      <p:cBhvr>
                                        <p:cTn id="82" dur="500"/>
                                        <p:tgtEl>
                                          <p:spTgt spid="119"/>
                                        </p:tgtEl>
                                      </p:cBhvr>
                                    </p:animEffect>
                                  </p:childTnLst>
                                </p:cTn>
                              </p:par>
                              <p:par>
                                <p:cTn id="83" presetID="22" presetClass="entr" presetSubtype="8" fill="hold" nodeType="withEffect">
                                  <p:stCondLst>
                                    <p:cond delay="0"/>
                                  </p:stCondLst>
                                  <p:childTnLst>
                                    <p:set>
                                      <p:cBhvr>
                                        <p:cTn id="84" dur="1" fill="hold">
                                          <p:stCondLst>
                                            <p:cond delay="0"/>
                                          </p:stCondLst>
                                        </p:cTn>
                                        <p:tgtEl>
                                          <p:spTgt spid="120"/>
                                        </p:tgtEl>
                                        <p:attrNameLst>
                                          <p:attrName>style.visibility</p:attrName>
                                        </p:attrNameLst>
                                      </p:cBhvr>
                                      <p:to>
                                        <p:strVal val="visible"/>
                                      </p:to>
                                    </p:set>
                                    <p:animEffect transition="in" filter="wipe(left)">
                                      <p:cBhvr>
                                        <p:cTn id="85" dur="500"/>
                                        <p:tgtEl>
                                          <p:spTgt spid="120"/>
                                        </p:tgtEl>
                                      </p:cBhvr>
                                    </p:animEffect>
                                  </p:childTnLst>
                                </p:cTn>
                              </p:par>
                              <p:par>
                                <p:cTn id="86" presetID="22" presetClass="entr" presetSubtype="8" fill="hold" nodeType="withEffect">
                                  <p:stCondLst>
                                    <p:cond delay="0"/>
                                  </p:stCondLst>
                                  <p:childTnLst>
                                    <p:set>
                                      <p:cBhvr>
                                        <p:cTn id="87" dur="1" fill="hold">
                                          <p:stCondLst>
                                            <p:cond delay="0"/>
                                          </p:stCondLst>
                                        </p:cTn>
                                        <p:tgtEl>
                                          <p:spTgt spid="130"/>
                                        </p:tgtEl>
                                        <p:attrNameLst>
                                          <p:attrName>style.visibility</p:attrName>
                                        </p:attrNameLst>
                                      </p:cBhvr>
                                      <p:to>
                                        <p:strVal val="visible"/>
                                      </p:to>
                                    </p:set>
                                    <p:animEffect transition="in" filter="wipe(left)">
                                      <p:cBhvr>
                                        <p:cTn id="88" dur="500"/>
                                        <p:tgtEl>
                                          <p:spTgt spid="130"/>
                                        </p:tgtEl>
                                      </p:cBhvr>
                                    </p:animEffect>
                                  </p:childTnLst>
                                </p:cTn>
                              </p:par>
                            </p:childTnLst>
                          </p:cTn>
                        </p:par>
                        <p:par>
                          <p:cTn id="89" fill="hold">
                            <p:stCondLst>
                              <p:cond delay="3000"/>
                            </p:stCondLst>
                            <p:childTnLst>
                              <p:par>
                                <p:cTn id="90" presetID="2" presetClass="entr" presetSubtype="2" decel="100000" fill="hold" grpId="0" nodeType="afterEffect">
                                  <p:stCondLst>
                                    <p:cond delay="0"/>
                                  </p:stCondLst>
                                  <p:childTnLst>
                                    <p:set>
                                      <p:cBhvr>
                                        <p:cTn id="91" dur="1" fill="hold">
                                          <p:stCondLst>
                                            <p:cond delay="0"/>
                                          </p:stCondLst>
                                        </p:cTn>
                                        <p:tgtEl>
                                          <p:spTgt spid="114"/>
                                        </p:tgtEl>
                                        <p:attrNameLst>
                                          <p:attrName>style.visibility</p:attrName>
                                        </p:attrNameLst>
                                      </p:cBhvr>
                                      <p:to>
                                        <p:strVal val="visible"/>
                                      </p:to>
                                    </p:set>
                                    <p:anim calcmode="lin" valueType="num">
                                      <p:cBhvr additive="base">
                                        <p:cTn id="92" dur="500" fill="hold"/>
                                        <p:tgtEl>
                                          <p:spTgt spid="114"/>
                                        </p:tgtEl>
                                        <p:attrNameLst>
                                          <p:attrName>ppt_x</p:attrName>
                                        </p:attrNameLst>
                                      </p:cBhvr>
                                      <p:tavLst>
                                        <p:tav tm="0">
                                          <p:val>
                                            <p:strVal val="1+#ppt_w/2"/>
                                          </p:val>
                                        </p:tav>
                                        <p:tav tm="100000">
                                          <p:val>
                                            <p:strVal val="#ppt_x"/>
                                          </p:val>
                                        </p:tav>
                                      </p:tavLst>
                                    </p:anim>
                                    <p:anim calcmode="lin" valueType="num">
                                      <p:cBhvr additive="base">
                                        <p:cTn id="93" dur="500" fill="hold"/>
                                        <p:tgtEl>
                                          <p:spTgt spid="114"/>
                                        </p:tgtEl>
                                        <p:attrNameLst>
                                          <p:attrName>ppt_y</p:attrName>
                                        </p:attrNameLst>
                                      </p:cBhvr>
                                      <p:tavLst>
                                        <p:tav tm="0">
                                          <p:val>
                                            <p:strVal val="#ppt_y"/>
                                          </p:val>
                                        </p:tav>
                                        <p:tav tm="100000">
                                          <p:val>
                                            <p:strVal val="#ppt_y"/>
                                          </p:val>
                                        </p:tav>
                                      </p:tavLst>
                                    </p:anim>
                                  </p:childTnLst>
                                </p:cTn>
                              </p:par>
                              <p:par>
                                <p:cTn id="94" presetID="2" presetClass="entr" presetSubtype="2" decel="100000" fill="hold" grpId="0" nodeType="withEffect">
                                  <p:stCondLst>
                                    <p:cond delay="100"/>
                                  </p:stCondLst>
                                  <p:childTnLst>
                                    <p:set>
                                      <p:cBhvr>
                                        <p:cTn id="95" dur="1" fill="hold">
                                          <p:stCondLst>
                                            <p:cond delay="0"/>
                                          </p:stCondLst>
                                        </p:cTn>
                                        <p:tgtEl>
                                          <p:spTgt spid="115"/>
                                        </p:tgtEl>
                                        <p:attrNameLst>
                                          <p:attrName>style.visibility</p:attrName>
                                        </p:attrNameLst>
                                      </p:cBhvr>
                                      <p:to>
                                        <p:strVal val="visible"/>
                                      </p:to>
                                    </p:set>
                                    <p:anim calcmode="lin" valueType="num">
                                      <p:cBhvr additive="base">
                                        <p:cTn id="96" dur="500" fill="hold"/>
                                        <p:tgtEl>
                                          <p:spTgt spid="115"/>
                                        </p:tgtEl>
                                        <p:attrNameLst>
                                          <p:attrName>ppt_x</p:attrName>
                                        </p:attrNameLst>
                                      </p:cBhvr>
                                      <p:tavLst>
                                        <p:tav tm="0">
                                          <p:val>
                                            <p:strVal val="1+#ppt_w/2"/>
                                          </p:val>
                                        </p:tav>
                                        <p:tav tm="100000">
                                          <p:val>
                                            <p:strVal val="#ppt_x"/>
                                          </p:val>
                                        </p:tav>
                                      </p:tavLst>
                                    </p:anim>
                                    <p:anim calcmode="lin" valueType="num">
                                      <p:cBhvr additive="base">
                                        <p:cTn id="97" dur="500" fill="hold"/>
                                        <p:tgtEl>
                                          <p:spTgt spid="115"/>
                                        </p:tgtEl>
                                        <p:attrNameLst>
                                          <p:attrName>ppt_y</p:attrName>
                                        </p:attrNameLst>
                                      </p:cBhvr>
                                      <p:tavLst>
                                        <p:tav tm="0">
                                          <p:val>
                                            <p:strVal val="#ppt_y"/>
                                          </p:val>
                                        </p:tav>
                                        <p:tav tm="100000">
                                          <p:val>
                                            <p:strVal val="#ppt_y"/>
                                          </p:val>
                                        </p:tav>
                                      </p:tavLst>
                                    </p:anim>
                                  </p:childTnLst>
                                </p:cTn>
                              </p:par>
                              <p:par>
                                <p:cTn id="98" presetID="2" presetClass="entr" presetSubtype="2" decel="100000" fill="hold" grpId="0" nodeType="withEffect">
                                  <p:stCondLst>
                                    <p:cond delay="200"/>
                                  </p:stCondLst>
                                  <p:childTnLst>
                                    <p:set>
                                      <p:cBhvr>
                                        <p:cTn id="99" dur="1" fill="hold">
                                          <p:stCondLst>
                                            <p:cond delay="0"/>
                                          </p:stCondLst>
                                        </p:cTn>
                                        <p:tgtEl>
                                          <p:spTgt spid="116"/>
                                        </p:tgtEl>
                                        <p:attrNameLst>
                                          <p:attrName>style.visibility</p:attrName>
                                        </p:attrNameLst>
                                      </p:cBhvr>
                                      <p:to>
                                        <p:strVal val="visible"/>
                                      </p:to>
                                    </p:set>
                                    <p:anim calcmode="lin" valueType="num">
                                      <p:cBhvr additive="base">
                                        <p:cTn id="100" dur="500" fill="hold"/>
                                        <p:tgtEl>
                                          <p:spTgt spid="116"/>
                                        </p:tgtEl>
                                        <p:attrNameLst>
                                          <p:attrName>ppt_x</p:attrName>
                                        </p:attrNameLst>
                                      </p:cBhvr>
                                      <p:tavLst>
                                        <p:tav tm="0">
                                          <p:val>
                                            <p:strVal val="1+#ppt_w/2"/>
                                          </p:val>
                                        </p:tav>
                                        <p:tav tm="100000">
                                          <p:val>
                                            <p:strVal val="#ppt_x"/>
                                          </p:val>
                                        </p:tav>
                                      </p:tavLst>
                                    </p:anim>
                                    <p:anim calcmode="lin" valueType="num">
                                      <p:cBhvr additive="base">
                                        <p:cTn id="101" dur="500" fill="hold"/>
                                        <p:tgtEl>
                                          <p:spTgt spid="116"/>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300"/>
                                  </p:stCondLst>
                                  <p:childTnLst>
                                    <p:set>
                                      <p:cBhvr>
                                        <p:cTn id="103" dur="1" fill="hold">
                                          <p:stCondLst>
                                            <p:cond delay="0"/>
                                          </p:stCondLst>
                                        </p:cTn>
                                        <p:tgtEl>
                                          <p:spTgt spid="117"/>
                                        </p:tgtEl>
                                        <p:attrNameLst>
                                          <p:attrName>style.visibility</p:attrName>
                                        </p:attrNameLst>
                                      </p:cBhvr>
                                      <p:to>
                                        <p:strVal val="visible"/>
                                      </p:to>
                                    </p:set>
                                    <p:anim calcmode="lin" valueType="num">
                                      <p:cBhvr additive="base">
                                        <p:cTn id="104" dur="500" fill="hold"/>
                                        <p:tgtEl>
                                          <p:spTgt spid="117"/>
                                        </p:tgtEl>
                                        <p:attrNameLst>
                                          <p:attrName>ppt_x</p:attrName>
                                        </p:attrNameLst>
                                      </p:cBhvr>
                                      <p:tavLst>
                                        <p:tav tm="0">
                                          <p:val>
                                            <p:strVal val="1+#ppt_w/2"/>
                                          </p:val>
                                        </p:tav>
                                        <p:tav tm="100000">
                                          <p:val>
                                            <p:strVal val="#ppt_x"/>
                                          </p:val>
                                        </p:tav>
                                      </p:tavLst>
                                    </p:anim>
                                    <p:anim calcmode="lin" valueType="num">
                                      <p:cBhvr additive="base">
                                        <p:cTn id="105" dur="500" fill="hold"/>
                                        <p:tgtEl>
                                          <p:spTgt spid="117"/>
                                        </p:tgtEl>
                                        <p:attrNameLst>
                                          <p:attrName>ppt_y</p:attrName>
                                        </p:attrNameLst>
                                      </p:cBhvr>
                                      <p:tavLst>
                                        <p:tav tm="0">
                                          <p:val>
                                            <p:strVal val="#ppt_y"/>
                                          </p:val>
                                        </p:tav>
                                        <p:tav tm="100000">
                                          <p:val>
                                            <p:strVal val="#ppt_y"/>
                                          </p:val>
                                        </p:tav>
                                      </p:tavLst>
                                    </p:anim>
                                  </p:childTnLst>
                                </p:cTn>
                              </p:par>
                              <p:par>
                                <p:cTn id="106" presetID="2" presetClass="entr" presetSubtype="2" decel="100000" fill="hold" grpId="0" nodeType="withEffect">
                                  <p:stCondLst>
                                    <p:cond delay="300"/>
                                  </p:stCondLst>
                                  <p:childTnLst>
                                    <p:set>
                                      <p:cBhvr>
                                        <p:cTn id="107" dur="1" fill="hold">
                                          <p:stCondLst>
                                            <p:cond delay="0"/>
                                          </p:stCondLst>
                                        </p:cTn>
                                        <p:tgtEl>
                                          <p:spTgt spid="129"/>
                                        </p:tgtEl>
                                        <p:attrNameLst>
                                          <p:attrName>style.visibility</p:attrName>
                                        </p:attrNameLst>
                                      </p:cBhvr>
                                      <p:to>
                                        <p:strVal val="visible"/>
                                      </p:to>
                                    </p:set>
                                    <p:anim calcmode="lin" valueType="num">
                                      <p:cBhvr additive="base">
                                        <p:cTn id="108" dur="500" fill="hold"/>
                                        <p:tgtEl>
                                          <p:spTgt spid="129"/>
                                        </p:tgtEl>
                                        <p:attrNameLst>
                                          <p:attrName>ppt_x</p:attrName>
                                        </p:attrNameLst>
                                      </p:cBhvr>
                                      <p:tavLst>
                                        <p:tav tm="0">
                                          <p:val>
                                            <p:strVal val="1+#ppt_w/2"/>
                                          </p:val>
                                        </p:tav>
                                        <p:tav tm="100000">
                                          <p:val>
                                            <p:strVal val="#ppt_x"/>
                                          </p:val>
                                        </p:tav>
                                      </p:tavLst>
                                    </p:anim>
                                    <p:anim calcmode="lin" valueType="num">
                                      <p:cBhvr additive="base">
                                        <p:cTn id="109" dur="500" fill="hold"/>
                                        <p:tgtEl>
                                          <p:spTgt spid="129"/>
                                        </p:tgtEl>
                                        <p:attrNameLst>
                                          <p:attrName>ppt_y</p:attrName>
                                        </p:attrNameLst>
                                      </p:cBhvr>
                                      <p:tavLst>
                                        <p:tav tm="0">
                                          <p:val>
                                            <p:strVal val="#ppt_y"/>
                                          </p:val>
                                        </p:tav>
                                        <p:tav tm="100000">
                                          <p:val>
                                            <p:strVal val="#ppt_y"/>
                                          </p:val>
                                        </p:tav>
                                      </p:tavLst>
                                    </p:anim>
                                  </p:childTnLst>
                                </p:cTn>
                              </p:par>
                            </p:childTnLst>
                          </p:cTn>
                        </p:par>
                        <p:par>
                          <p:cTn id="110" fill="hold">
                            <p:stCondLst>
                              <p:cond delay="3800"/>
                            </p:stCondLst>
                            <p:childTnLst>
                              <p:par>
                                <p:cTn id="111" presetID="22" presetClass="entr" presetSubtype="4" fill="hold" grpId="0" nodeType="after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wipe(down)">
                                      <p:cBhvr>
                                        <p:cTn id="1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04" grpId="0"/>
      <p:bldP spid="106" grpId="0"/>
      <p:bldP spid="107" grpId="0"/>
      <p:bldP spid="109" grpId="0"/>
      <p:bldP spid="110" grpId="0"/>
      <p:bldP spid="112" grpId="0"/>
      <p:bldP spid="114" grpId="0"/>
      <p:bldP spid="115" grpId="0"/>
      <p:bldP spid="116" grpId="0"/>
      <p:bldP spid="117" grpId="0"/>
      <p:bldP spid="126" grpId="0"/>
      <p:bldP spid="128" grpId="0"/>
      <p:bldP spid="129"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流程图: 离页连接符 6"/>
          <p:cNvSpPr/>
          <p:nvPr/>
        </p:nvSpPr>
        <p:spPr>
          <a:xfrm>
            <a:off x="2173059" y="1931648"/>
            <a:ext cx="1692234" cy="1773054"/>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prstClr val="white"/>
                </a:solidFill>
                <a:effectLst/>
                <a:uLnTx/>
                <a:uFillTx/>
                <a:latin typeface="Arial"/>
                <a:ea typeface="微软雅黑"/>
                <a:cs typeface="+mn-cs"/>
              </a:rPr>
              <a:t>1</a:t>
            </a:r>
            <a:endParaRPr kumimoji="0" lang="zh-CN" altLang="en-US" sz="9600" b="1" i="0" u="none" strike="noStrike" kern="0" cap="none" spc="0" normalizeH="0" baseline="0" noProof="0" dirty="0">
              <a:ln>
                <a:noFill/>
              </a:ln>
              <a:solidFill>
                <a:prstClr val="white"/>
              </a:solidFill>
              <a:effectLst/>
              <a:uLnTx/>
              <a:uFillTx/>
              <a:latin typeface="Arial"/>
              <a:ea typeface="微软雅黑"/>
              <a:cs typeface="+mn-cs"/>
            </a:endParaRPr>
          </a:p>
        </p:txBody>
      </p:sp>
      <p:cxnSp>
        <p:nvCxnSpPr>
          <p:cNvPr id="8" name="直接连接符 7"/>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9" name="文本框 32"/>
          <p:cNvSpPr txBox="1"/>
          <p:nvPr/>
        </p:nvSpPr>
        <p:spPr>
          <a:xfrm>
            <a:off x="4565519" y="1945742"/>
            <a:ext cx="3915046" cy="830997"/>
          </a:xfrm>
          <a:prstGeom prst="rect">
            <a:avLst/>
          </a:prstGeom>
          <a:noFill/>
        </p:spPr>
        <p:txBody>
          <a:bodyPr wrap="none" rtlCol="0">
            <a:spAutoFit/>
          </a:bodyPr>
          <a:lstStyle/>
          <a:p>
            <a:r>
              <a:rPr lang="en-US" altLang="zh-CN"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rPr>
              <a:t>Background</a:t>
            </a:r>
            <a:endPar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endParaRPr>
          </a:p>
        </p:txBody>
      </p:sp>
      <p:grpSp>
        <p:nvGrpSpPr>
          <p:cNvPr id="22" name="组合 21"/>
          <p:cNvGrpSpPr/>
          <p:nvPr/>
        </p:nvGrpSpPr>
        <p:grpSpPr>
          <a:xfrm>
            <a:off x="877231" y="1276849"/>
            <a:ext cx="10628096" cy="4491531"/>
            <a:chOff x="347230" y="355824"/>
            <a:chExt cx="11704319" cy="4946353"/>
          </a:xfrm>
        </p:grpSpPr>
        <p:sp>
          <p:nvSpPr>
            <p:cNvPr id="23"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p:cNvGrpSpPr/>
            <p:nvPr/>
          </p:nvGrpSpPr>
          <p:grpSpPr>
            <a:xfrm>
              <a:off x="4754231" y="842889"/>
              <a:ext cx="962025" cy="919163"/>
              <a:chOff x="4754231" y="842889"/>
              <a:chExt cx="962025" cy="919163"/>
            </a:xfrm>
          </p:grpSpPr>
          <p:sp>
            <p:nvSpPr>
              <p:cNvPr id="97"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7"/>
              <p:cNvSpPr>
                <a:spLocks/>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8"/>
              <p:cNvSpPr>
                <a:spLocks/>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9"/>
              <p:cNvSpPr>
                <a:spLocks/>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
              <p:cNvSpPr>
                <a:spLocks/>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1"/>
              <p:cNvSpPr>
                <a:spLocks/>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2"/>
              <p:cNvSpPr>
                <a:spLocks/>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3"/>
              <p:cNvSpPr>
                <a:spLocks/>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4"/>
              <p:cNvSpPr>
                <a:spLocks/>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5"/>
              <p:cNvSpPr>
                <a:spLocks/>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5"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355268" y="3054277"/>
              <a:ext cx="984250" cy="1238250"/>
              <a:chOff x="312737" y="5584826"/>
              <a:chExt cx="984250" cy="1238250"/>
            </a:xfrm>
            <a:solidFill>
              <a:schemeClr val="bg1">
                <a:alpha val="20000"/>
              </a:schemeClr>
            </a:solidFill>
          </p:grpSpPr>
          <p:sp>
            <p:nvSpPr>
              <p:cNvPr id="95"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26"/>
            <p:cNvSpPr>
              <a:spLocks/>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7" name="组合 36"/>
            <p:cNvGrpSpPr/>
            <p:nvPr/>
          </p:nvGrpSpPr>
          <p:grpSpPr>
            <a:xfrm>
              <a:off x="5875007" y="1355652"/>
              <a:ext cx="1266825" cy="1492250"/>
              <a:chOff x="4800600" y="566738"/>
              <a:chExt cx="1266825" cy="1492250"/>
            </a:xfrm>
            <a:solidFill>
              <a:schemeClr val="bg1">
                <a:alpha val="20000"/>
              </a:schemeClr>
            </a:solidFill>
          </p:grpSpPr>
          <p:sp>
            <p:nvSpPr>
              <p:cNvPr id="93"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6"/>
            <p:cNvSpPr>
              <a:spLocks/>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38"/>
            <p:cNvSpPr>
              <a:spLocks/>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0"/>
            <p:cNvSpPr>
              <a:spLocks/>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5" name="组合 54"/>
            <p:cNvGrpSpPr/>
            <p:nvPr/>
          </p:nvGrpSpPr>
          <p:grpSpPr>
            <a:xfrm>
              <a:off x="4687557" y="2290893"/>
              <a:ext cx="863600" cy="1319213"/>
              <a:chOff x="3784269" y="6437239"/>
              <a:chExt cx="863600" cy="1319213"/>
            </a:xfrm>
            <a:solidFill>
              <a:schemeClr val="bg1">
                <a:alpha val="20000"/>
              </a:schemeClr>
            </a:solidFill>
          </p:grpSpPr>
          <p:sp>
            <p:nvSpPr>
              <p:cNvPr id="88"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4"/>
              <p:cNvSpPr>
                <a:spLocks/>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6"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1" name="组合 70"/>
            <p:cNvGrpSpPr/>
            <p:nvPr/>
          </p:nvGrpSpPr>
          <p:grpSpPr>
            <a:xfrm>
              <a:off x="1620239" y="1481305"/>
              <a:ext cx="922338" cy="781050"/>
              <a:chOff x="9255125" y="7950201"/>
              <a:chExt cx="922338" cy="781050"/>
            </a:xfrm>
            <a:solidFill>
              <a:schemeClr val="bg1">
                <a:alpha val="20000"/>
              </a:schemeClr>
            </a:solidFill>
          </p:grpSpPr>
          <p:sp>
            <p:nvSpPr>
              <p:cNvPr id="81"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5"/>
              <p:cNvSpPr>
                <a:spLocks/>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6"/>
              <p:cNvSpPr>
                <a:spLocks/>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7"/>
              <p:cNvSpPr>
                <a:spLocks/>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8"/>
              <p:cNvSpPr>
                <a:spLocks/>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81"/>
            <p:cNvSpPr>
              <a:spLocks/>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82"/>
            <p:cNvSpPr>
              <a:spLocks/>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83"/>
            <p:cNvSpPr>
              <a:spLocks/>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84"/>
            <p:cNvSpPr>
              <a:spLocks/>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91427775"/>
      </p:ext>
    </p:extLst>
  </p:cSld>
  <p:clrMapOvr>
    <a:masterClrMapping/>
  </p:clrMapOvr>
  <mc:AlternateContent xmlns:mc="http://schemas.openxmlformats.org/markup-compatibility/2006" xmlns:p14="http://schemas.microsoft.com/office/powerpoint/2010/main">
    <mc:Choice Requires="p14">
      <p:transition spd="slow" p14:dur="2000" advTm="4447"/>
    </mc:Choice>
    <mc:Fallback xmlns="">
      <p:transition spd="slow" advTm="4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4"/>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Content Placeholder 2"/>
          <p:cNvSpPr txBox="1">
            <a:spLocks/>
          </p:cNvSpPr>
          <p:nvPr/>
        </p:nvSpPr>
        <p:spPr>
          <a:xfrm>
            <a:off x="3794488" y="2071277"/>
            <a:ext cx="7582540" cy="29137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dirty="0">
                <a:solidFill>
                  <a:srgbClr val="FFFFFF"/>
                </a:solidFill>
                <a:latin typeface="微软雅黑" pitchFamily="34" charset="-122"/>
                <a:ea typeface="微软雅黑"/>
              </a:rPr>
              <a:t>When we have to choose lessons and teachers, we will find that I don’t know which teacher is suitable, which lessons I actually want to learn. When we choosing classes, what we can get from the page is the lessons’ name and teachers. It’s not enough to figure out whether this lesson is worthy.</a:t>
            </a:r>
            <a:endParaRPr lang="zh-CN" altLang="en-US" sz="2000" dirty="0">
              <a:solidFill>
                <a:srgbClr val="FFFFFF"/>
              </a:solidFill>
              <a:latin typeface="华文细黑" panose="02010600040101010101" pitchFamily="2" charset="-122"/>
              <a:ea typeface="微软雅黑"/>
            </a:endParaRPr>
          </a:p>
        </p:txBody>
      </p:sp>
      <p:grpSp>
        <p:nvGrpSpPr>
          <p:cNvPr id="25" name="组合 24"/>
          <p:cNvGrpSpPr/>
          <p:nvPr/>
        </p:nvGrpSpPr>
        <p:grpSpPr>
          <a:xfrm>
            <a:off x="685529" y="2338184"/>
            <a:ext cx="2929970" cy="1861752"/>
            <a:chOff x="764003" y="3256791"/>
            <a:chExt cx="1602178" cy="640871"/>
          </a:xfrm>
        </p:grpSpPr>
        <p:sp>
          <p:nvSpPr>
            <p:cNvPr id="26" name="任意多边形 25"/>
            <p:cNvSpPr/>
            <p:nvPr/>
          </p:nvSpPr>
          <p:spPr>
            <a:xfrm>
              <a:off x="764003" y="3256791"/>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spcFirstLastPara="0" vert="horz" wrap="square" lIns="330596" tIns="5080" rIns="320435" bIns="508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altLang="zh-CN" sz="800" b="0" i="0" u="none" strike="noStrike" kern="0" cap="none" spc="0" normalizeH="0" baseline="0" noProof="0" dirty="0">
                <a:ln>
                  <a:noFill/>
                </a:ln>
                <a:solidFill>
                  <a:srgbClr val="FFFFFF"/>
                </a:solidFill>
                <a:effectLst/>
                <a:uLnTx/>
                <a:uFillTx/>
                <a:latin typeface="Arial"/>
                <a:ea typeface="微软雅黑"/>
                <a:cs typeface="+mn-cs"/>
              </a:endParaRPr>
            </a:p>
            <a:p>
              <a:pPr marL="0" marR="0" lvl="0" indent="0" algn="ctr" defTabSz="355600" eaLnBrk="1" fontAlgn="auto" latinLnBrk="0" hangingPunct="1">
                <a:lnSpc>
                  <a:spcPct val="90000"/>
                </a:lnSpc>
                <a:spcBef>
                  <a:spcPct val="0"/>
                </a:spcBef>
                <a:spcAft>
                  <a:spcPct val="35000"/>
                </a:spcAft>
                <a:buClrTx/>
                <a:buSzTx/>
                <a:buFontTx/>
                <a:buNone/>
                <a:tabLst/>
                <a:defRPr/>
              </a:pPr>
              <a:endParaRPr lang="en-US" altLang="zh-CN" sz="800" kern="0" dirty="0">
                <a:solidFill>
                  <a:srgbClr val="FFFFFF"/>
                </a:solidFill>
                <a:latin typeface="Arial"/>
                <a:ea typeface="微软雅黑"/>
              </a:endParaRPr>
            </a:p>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altLang="zh-CN" sz="800" b="0" i="0" u="none" strike="noStrike" kern="0" cap="none" spc="0" normalizeH="0" baseline="0" noProof="0" dirty="0">
                <a:ln>
                  <a:noFill/>
                </a:ln>
                <a:solidFill>
                  <a:srgbClr val="FFFFFF"/>
                </a:solidFill>
                <a:effectLst/>
                <a:uLnTx/>
                <a:uFillTx/>
                <a:latin typeface="Arial"/>
                <a:ea typeface="微软雅黑"/>
                <a:cs typeface="+mn-cs"/>
              </a:endParaRPr>
            </a:p>
            <a:p>
              <a:pPr marL="0" marR="0" lvl="0" indent="0" algn="ctr" defTabSz="355600" eaLnBrk="1" fontAlgn="auto" latinLnBrk="0" hangingPunct="1">
                <a:lnSpc>
                  <a:spcPct val="90000"/>
                </a:lnSpc>
                <a:spcBef>
                  <a:spcPct val="0"/>
                </a:spcBef>
                <a:spcAft>
                  <a:spcPct val="35000"/>
                </a:spcAft>
                <a:buClrTx/>
                <a:buSzTx/>
                <a:buFontTx/>
                <a:buNone/>
                <a:tabLst/>
                <a:defRPr/>
              </a:pPr>
              <a:endParaRPr lang="en-US" altLang="zh-CN" sz="800" kern="0" dirty="0">
                <a:solidFill>
                  <a:srgbClr val="FFFFFF"/>
                </a:solidFill>
                <a:latin typeface="Arial"/>
                <a:ea typeface="微软雅黑"/>
              </a:endParaRPr>
            </a:p>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altLang="zh-CN" sz="800" b="0" i="0" u="none" strike="noStrike" kern="0" cap="none" spc="0" normalizeH="0" baseline="0" noProof="0" dirty="0">
                <a:ln>
                  <a:noFill/>
                </a:ln>
                <a:solidFill>
                  <a:srgbClr val="FFFFFF"/>
                </a:solidFill>
                <a:effectLst/>
                <a:uLnTx/>
                <a:uFillTx/>
                <a:latin typeface="Arial"/>
                <a:ea typeface="微软雅黑"/>
                <a:cs typeface="+mn-cs"/>
              </a:endParaRPr>
            </a:p>
            <a:p>
              <a:pPr marL="0" marR="0" lvl="0" indent="0" algn="ctr" defTabSz="355600" eaLnBrk="1" fontAlgn="auto" latinLnBrk="0" hangingPunct="1">
                <a:lnSpc>
                  <a:spcPct val="90000"/>
                </a:lnSpc>
                <a:spcBef>
                  <a:spcPct val="0"/>
                </a:spcBef>
                <a:spcAft>
                  <a:spcPct val="35000"/>
                </a:spcAft>
                <a:buClrTx/>
                <a:buSzTx/>
                <a:buFontTx/>
                <a:buNone/>
                <a:tabLst/>
                <a:defRPr/>
              </a:pPr>
              <a:endParaRPr lang="en-US" altLang="zh-CN" sz="800" kern="0" dirty="0">
                <a:solidFill>
                  <a:srgbClr val="FFFFFF"/>
                </a:solidFill>
                <a:latin typeface="Arial"/>
                <a:ea typeface="微软雅黑"/>
              </a:endParaRPr>
            </a:p>
            <a:p>
              <a:pPr marL="0" marR="0" lvl="0" indent="0" algn="ctr" defTabSz="355600" eaLnBrk="1" fontAlgn="auto" latinLnBrk="0" hangingPunct="1">
                <a:lnSpc>
                  <a:spcPct val="90000"/>
                </a:lnSpc>
                <a:spcBef>
                  <a:spcPct val="0"/>
                </a:spcBef>
                <a:spcAft>
                  <a:spcPct val="3500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Arial"/>
                  <a:ea typeface="微软雅黑"/>
                  <a:cs typeface="+mn-cs"/>
                </a:rPr>
                <a:t>Why we do this</a:t>
              </a:r>
            </a:p>
          </p:txBody>
        </p:sp>
        <p:sp>
          <p:nvSpPr>
            <p:cNvPr id="27" name="MH_Other_4"/>
            <p:cNvSpPr>
              <a:spLocks/>
            </p:cNvSpPr>
            <p:nvPr>
              <p:custDataLst>
                <p:tags r:id="rId1"/>
              </p:custDataLst>
            </p:nvPr>
          </p:nvSpPr>
          <p:spPr bwMode="auto">
            <a:xfrm>
              <a:off x="1308718" y="3337222"/>
              <a:ext cx="512750" cy="329195"/>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rgbClr val="FFFFFF"/>
            </a:solidFill>
            <a:ln>
              <a:noFill/>
            </a:ln>
            <a:extLst/>
          </p:spPr>
          <p:txBody>
            <a:bodyPr anchor="ctr">
              <a:normAutofit/>
              <a:scene3d>
                <a:camera prst="orthographicFront"/>
                <a:lightRig rig="threePt" dir="t"/>
              </a:scene3d>
              <a:sp3d contourW="12700">
                <a:contourClr>
                  <a:srgbClr val="FFFFFF"/>
                </a:contourClr>
              </a:sp3d>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013"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grpSp>
      <p:sp>
        <p:nvSpPr>
          <p:cNvPr id="38" name="文本框 25"/>
          <p:cNvSpPr txBox="1"/>
          <p:nvPr/>
        </p:nvSpPr>
        <p:spPr>
          <a:xfrm>
            <a:off x="1024368" y="569718"/>
            <a:ext cx="2929970" cy="461665"/>
          </a:xfrm>
          <a:prstGeom prst="rect">
            <a:avLst/>
          </a:prstGeom>
          <a:noFill/>
        </p:spPr>
        <p:txBody>
          <a:bodyPr wrap="square" rtlCol="0">
            <a:spAutoFit/>
          </a:bodyPr>
          <a:lstStyle/>
          <a:p>
            <a:pPr defTabSz="685800"/>
            <a:r>
              <a:rPr lang="en-US" altLang="zh-CN" sz="2400" b="1"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Background</a:t>
            </a:r>
            <a:endParaRPr lang="zh-CN" altLang="en-US" sz="2400" b="1"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39"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01</a:t>
            </a:r>
            <a:endParaRPr lang="zh-CN" altLang="en-US" sz="3000" dirty="0">
              <a:blipFill dpi="0" rotWithShape="1">
                <a:blip r:embed="rId6">
                  <a:extLst>
                    <a:ext uri="{28A0092B-C50C-407E-A947-70E740481C1C}">
                      <a14:useLocalDpi xmlns:a14="http://schemas.microsoft.com/office/drawing/2010/main" val="0"/>
                    </a:ext>
                  </a:extLst>
                </a:blip>
                <a:srcRect/>
                <a:stretch>
                  <a:fillRect/>
                </a:stretch>
              </a:blipFill>
              <a:latin typeface="Arial"/>
              <a:ea typeface="微软雅黑"/>
            </a:endParaRPr>
          </a:p>
        </p:txBody>
      </p:sp>
    </p:spTree>
    <p:extLst>
      <p:ext uri="{BB962C8B-B14F-4D97-AF65-F5344CB8AC3E}">
        <p14:creationId xmlns:p14="http://schemas.microsoft.com/office/powerpoint/2010/main" val="829322681"/>
      </p:ext>
    </p:extLst>
  </p:cSld>
  <p:clrMapOvr>
    <a:masterClrMapping/>
  </p:clrMapOvr>
  <mc:AlternateContent xmlns:mc="http://schemas.openxmlformats.org/markup-compatibility/2006" xmlns:p14="http://schemas.microsoft.com/office/powerpoint/2010/main">
    <mc:Choice Requires="p14">
      <p:transition spd="slow" p14:dur="2000" advTm="3107"/>
    </mc:Choice>
    <mc:Fallback xmlns="">
      <p:transition spd="slow" advTm="3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par>
                                <p:cTn id="13" presetID="2" presetClass="entr" presetSubtype="8" decel="100000" fill="hold"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流程图: 离页连接符 2"/>
          <p:cNvSpPr/>
          <p:nvPr/>
        </p:nvSpPr>
        <p:spPr>
          <a:xfrm>
            <a:off x="2173059" y="1931648"/>
            <a:ext cx="1692234" cy="1773054"/>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9600" b="1" kern="0" dirty="0">
                <a:solidFill>
                  <a:prstClr val="white"/>
                </a:solidFill>
                <a:latin typeface="Arial"/>
                <a:ea typeface="微软雅黑"/>
              </a:rPr>
              <a:t>2</a:t>
            </a:r>
            <a:endParaRPr kumimoji="0" lang="zh-CN" altLang="en-US" sz="9600" b="1" i="0" u="none" strike="noStrike" kern="0" cap="none" spc="0" normalizeH="0" baseline="0" noProof="0" dirty="0">
              <a:ln>
                <a:noFill/>
              </a:ln>
              <a:solidFill>
                <a:prstClr val="white"/>
              </a:solidFill>
              <a:effectLst/>
              <a:uLnTx/>
              <a:uFillTx/>
              <a:latin typeface="Arial"/>
              <a:ea typeface="微软雅黑"/>
              <a:cs typeface="+mn-cs"/>
            </a:endParaRPr>
          </a:p>
        </p:txBody>
      </p:sp>
      <p:cxnSp>
        <p:nvCxnSpPr>
          <p:cNvPr id="5" name="直接连接符 4"/>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4565519" y="1945742"/>
            <a:ext cx="5056192" cy="830997"/>
          </a:xfrm>
          <a:prstGeom prst="rect">
            <a:avLst/>
          </a:prstGeom>
          <a:noFill/>
        </p:spPr>
        <p:txBody>
          <a:bodyPr wrap="none" rtlCol="0">
            <a:spAutoFit/>
          </a:bodyPr>
          <a:lstStyle/>
          <a:p>
            <a:r>
              <a:rPr lang="en-US" altLang="zh-CN"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rPr>
              <a:t>Purpose &amp; User</a:t>
            </a:r>
            <a:endPar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endParaRPr>
          </a:p>
        </p:txBody>
      </p:sp>
      <p:grpSp>
        <p:nvGrpSpPr>
          <p:cNvPr id="7" name="组合 6"/>
          <p:cNvGrpSpPr/>
          <p:nvPr/>
        </p:nvGrpSpPr>
        <p:grpSpPr>
          <a:xfrm>
            <a:off x="4658912" y="3213303"/>
            <a:ext cx="204811" cy="1167720"/>
            <a:chOff x="6962660" y="2067973"/>
            <a:chExt cx="200967" cy="1145807"/>
          </a:xfrm>
          <a:solidFill>
            <a:srgbClr val="F2F2F2"/>
          </a:solidFill>
        </p:grpSpPr>
        <p:cxnSp>
          <p:nvCxnSpPr>
            <p:cNvPr id="8" name="直接连接符 7"/>
            <p:cNvCxnSpPr>
              <a:cxnSpLocks/>
              <a:endCxn id="10" idx="4"/>
            </p:cNvCxnSpPr>
            <p:nvPr/>
          </p:nvCxnSpPr>
          <p:spPr>
            <a:xfrm>
              <a:off x="7063143" y="2219103"/>
              <a:ext cx="1" cy="994677"/>
            </a:xfrm>
            <a:prstGeom prst="line">
              <a:avLst/>
            </a:prstGeom>
            <a:grpFill/>
            <a:ln w="15875" cap="flat" cmpd="sng" algn="ctr">
              <a:solidFill>
                <a:schemeClr val="bg1"/>
              </a:solidFill>
              <a:prstDash val="solid"/>
              <a:miter lim="800000"/>
            </a:ln>
            <a:effectLst/>
          </p:spPr>
        </p:cxnSp>
        <p:sp>
          <p:nvSpPr>
            <p:cNvPr id="9" name="椭圆 8"/>
            <p:cNvSpPr/>
            <p:nvPr/>
          </p:nvSpPr>
          <p:spPr>
            <a:xfrm>
              <a:off x="6962660" y="2067973"/>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0" name="椭圆 9"/>
            <p:cNvSpPr/>
            <p:nvPr/>
          </p:nvSpPr>
          <p:spPr>
            <a:xfrm>
              <a:off x="6962660" y="3012813"/>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grpSp>
      <p:sp>
        <p:nvSpPr>
          <p:cNvPr id="15" name="矩形 122"/>
          <p:cNvSpPr>
            <a:spLocks noChangeArrowheads="1"/>
          </p:cNvSpPr>
          <p:nvPr/>
        </p:nvSpPr>
        <p:spPr bwMode="auto">
          <a:xfrm>
            <a:off x="5180659" y="3143333"/>
            <a:ext cx="3202388" cy="49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4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Purpose</a:t>
            </a:r>
            <a:endParaRPr lang="zh-CN" altLang="en-US" sz="24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7" name="矩形 122"/>
          <p:cNvSpPr>
            <a:spLocks noChangeArrowheads="1"/>
          </p:cNvSpPr>
          <p:nvPr/>
        </p:nvSpPr>
        <p:spPr bwMode="auto">
          <a:xfrm>
            <a:off x="5235496" y="4064885"/>
            <a:ext cx="3202388" cy="49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4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User</a:t>
            </a:r>
          </a:p>
        </p:txBody>
      </p:sp>
      <p:grpSp>
        <p:nvGrpSpPr>
          <p:cNvPr id="19" name="组合 18"/>
          <p:cNvGrpSpPr/>
          <p:nvPr/>
        </p:nvGrpSpPr>
        <p:grpSpPr>
          <a:xfrm>
            <a:off x="877231" y="1276849"/>
            <a:ext cx="10628096" cy="4491531"/>
            <a:chOff x="347230" y="355824"/>
            <a:chExt cx="11704319" cy="4946353"/>
          </a:xfrm>
        </p:grpSpPr>
        <p:sp>
          <p:nvSpPr>
            <p:cNvPr id="20"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 name="组合 20"/>
            <p:cNvGrpSpPr/>
            <p:nvPr/>
          </p:nvGrpSpPr>
          <p:grpSpPr>
            <a:xfrm>
              <a:off x="4754231" y="842889"/>
              <a:ext cx="962025" cy="919163"/>
              <a:chOff x="4754231" y="842889"/>
              <a:chExt cx="962025" cy="919163"/>
            </a:xfrm>
          </p:grpSpPr>
          <p:sp>
            <p:nvSpPr>
              <p:cNvPr id="94"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7"/>
              <p:cNvSpPr>
                <a:spLocks/>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8"/>
              <p:cNvSpPr>
                <a:spLocks/>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
              <p:cNvSpPr>
                <a:spLocks/>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
              <p:cNvSpPr>
                <a:spLocks/>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1"/>
              <p:cNvSpPr>
                <a:spLocks/>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2"/>
              <p:cNvSpPr>
                <a:spLocks/>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3"/>
              <p:cNvSpPr>
                <a:spLocks/>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4"/>
              <p:cNvSpPr>
                <a:spLocks/>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5"/>
              <p:cNvSpPr>
                <a:spLocks/>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p:cNvGrpSpPr/>
            <p:nvPr/>
          </p:nvGrpSpPr>
          <p:grpSpPr>
            <a:xfrm>
              <a:off x="355268" y="3054277"/>
              <a:ext cx="984250" cy="1238250"/>
              <a:chOff x="312737" y="5584826"/>
              <a:chExt cx="984250" cy="1238250"/>
            </a:xfrm>
            <a:solidFill>
              <a:schemeClr val="bg1">
                <a:alpha val="20000"/>
              </a:schemeClr>
            </a:solidFill>
          </p:grpSpPr>
          <p:sp>
            <p:nvSpPr>
              <p:cNvPr id="92"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6"/>
            <p:cNvSpPr>
              <a:spLocks/>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p:cNvGrpSpPr/>
            <p:nvPr/>
          </p:nvGrpSpPr>
          <p:grpSpPr>
            <a:xfrm>
              <a:off x="5875007" y="1355652"/>
              <a:ext cx="1266825" cy="1492250"/>
              <a:chOff x="4800600" y="566738"/>
              <a:chExt cx="1266825" cy="1492250"/>
            </a:xfrm>
            <a:solidFill>
              <a:schemeClr val="bg1">
                <a:alpha val="20000"/>
              </a:schemeClr>
            </a:solidFill>
          </p:grpSpPr>
          <p:sp>
            <p:nvSpPr>
              <p:cNvPr id="90"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2" name="组合 51"/>
            <p:cNvGrpSpPr/>
            <p:nvPr/>
          </p:nvGrpSpPr>
          <p:grpSpPr>
            <a:xfrm>
              <a:off x="4687557" y="2290893"/>
              <a:ext cx="863600" cy="1319213"/>
              <a:chOff x="3784269" y="6437239"/>
              <a:chExt cx="863600" cy="1319213"/>
            </a:xfrm>
            <a:solidFill>
              <a:schemeClr val="bg1">
                <a:alpha val="20000"/>
              </a:schemeClr>
            </a:solidFill>
          </p:grpSpPr>
          <p:sp>
            <p:nvSpPr>
              <p:cNvPr id="85"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4"/>
              <p:cNvSpPr>
                <a:spLocks/>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8" name="组合 67"/>
            <p:cNvGrpSpPr/>
            <p:nvPr/>
          </p:nvGrpSpPr>
          <p:grpSpPr>
            <a:xfrm>
              <a:off x="1620239" y="1481305"/>
              <a:ext cx="922338" cy="781050"/>
              <a:chOff x="9255125" y="7950201"/>
              <a:chExt cx="922338" cy="781050"/>
            </a:xfrm>
            <a:solidFill>
              <a:schemeClr val="bg1">
                <a:alpha val="20000"/>
              </a:schemeClr>
            </a:solidFill>
          </p:grpSpPr>
          <p:sp>
            <p:nvSpPr>
              <p:cNvPr id="78"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5"/>
              <p:cNvSpPr>
                <a:spLocks/>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6"/>
              <p:cNvSpPr>
                <a:spLocks/>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7"/>
              <p:cNvSpPr>
                <a:spLocks/>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8"/>
              <p:cNvSpPr>
                <a:spLocks/>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9"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81"/>
            <p:cNvSpPr>
              <a:spLocks/>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2"/>
            <p:cNvSpPr>
              <a:spLocks/>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83"/>
            <p:cNvSpPr>
              <a:spLocks/>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84"/>
            <p:cNvSpPr>
              <a:spLocks/>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89818800"/>
      </p:ext>
    </p:extLst>
  </p:cSld>
  <p:clrMapOvr>
    <a:masterClrMapping/>
  </p:clrMapOvr>
  <mc:AlternateContent xmlns:mc="http://schemas.openxmlformats.org/markup-compatibility/2006" xmlns:p14="http://schemas.microsoft.com/office/powerpoint/2010/main">
    <mc:Choice Requires="p14">
      <p:transition spd="slow" p14:dur="2000" advTm="4691"/>
    </mc:Choice>
    <mc:Fallback xmlns="">
      <p:transition spd="slow" advTm="4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par>
                                <p:cTn id="22" presetID="22" presetClass="entr" presetSubtype="8" fill="hold" grpId="0" nodeType="withEffect">
                                  <p:stCondLst>
                                    <p:cond delay="20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grpId="0" nodeType="withEffect">
                                  <p:stCondLst>
                                    <p:cond delay="60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5"/>
          <p:cNvSpPr txBox="1"/>
          <p:nvPr/>
        </p:nvSpPr>
        <p:spPr>
          <a:xfrm>
            <a:off x="1024368" y="569718"/>
            <a:ext cx="2929970" cy="461665"/>
          </a:xfrm>
          <a:prstGeom prst="rect">
            <a:avLst/>
          </a:prstGeom>
          <a:noFill/>
        </p:spPr>
        <p:txBody>
          <a:bodyPr wrap="square" rtlCol="0">
            <a:spAutoFit/>
          </a:bodyPr>
          <a:lstStyle/>
          <a:p>
            <a:pPr defTabSz="685800"/>
            <a:r>
              <a:rPr lang="en-US" altLang="zh-CN"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Purpose</a:t>
            </a:r>
            <a:endParaRPr lang="zh-CN" altLang="en-US"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02</a:t>
            </a:r>
            <a:endParaRPr lang="zh-CN" altLang="en-US" sz="3000" dirty="0">
              <a:blipFill dpi="0" rotWithShape="1">
                <a:blip r:embed="rId4">
                  <a:extLst>
                    <a:ext uri="{28A0092B-C50C-407E-A947-70E740481C1C}">
                      <a14:useLocalDpi xmlns:a14="http://schemas.microsoft.com/office/drawing/2010/main" val="0"/>
                    </a:ext>
                  </a:extLst>
                </a:blip>
                <a:srcRect/>
                <a:stretch>
                  <a:fillRect/>
                </a:stretch>
              </a:blipFill>
              <a:latin typeface="Arial"/>
              <a:ea typeface="微软雅黑"/>
            </a:endParaRPr>
          </a:p>
        </p:txBody>
      </p:sp>
      <p:sp>
        <p:nvSpPr>
          <p:cNvPr id="6" name="Freeform 19"/>
          <p:cNvSpPr>
            <a:spLocks/>
          </p:cNvSpPr>
          <p:nvPr/>
        </p:nvSpPr>
        <p:spPr bwMode="auto">
          <a:xfrm rot="976095">
            <a:off x="4405813" y="3011455"/>
            <a:ext cx="1892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p>
        </p:txBody>
      </p:sp>
      <p:sp>
        <p:nvSpPr>
          <p:cNvPr id="7" name="Freeform 21"/>
          <p:cNvSpPr>
            <a:spLocks/>
          </p:cNvSpPr>
          <p:nvPr/>
        </p:nvSpPr>
        <p:spPr bwMode="auto">
          <a:xfrm rot="976095">
            <a:off x="4439714" y="3322746"/>
            <a:ext cx="1261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p>
        </p:txBody>
      </p:sp>
      <p:grpSp>
        <p:nvGrpSpPr>
          <p:cNvPr id="8" name="组合 7"/>
          <p:cNvGrpSpPr/>
          <p:nvPr/>
        </p:nvGrpSpPr>
        <p:grpSpPr>
          <a:xfrm>
            <a:off x="8096720" y="1981072"/>
            <a:ext cx="2110351" cy="3655719"/>
            <a:chOff x="4857448" y="2251348"/>
            <a:chExt cx="2110351" cy="3655719"/>
          </a:xfrm>
        </p:grpSpPr>
        <p:grpSp>
          <p:nvGrpSpPr>
            <p:cNvPr id="9" name="组合 8"/>
            <p:cNvGrpSpPr/>
            <p:nvPr/>
          </p:nvGrpSpPr>
          <p:grpSpPr>
            <a:xfrm>
              <a:off x="4857448" y="2251348"/>
              <a:ext cx="2081975" cy="3655719"/>
              <a:chOff x="4857448" y="2251348"/>
              <a:chExt cx="2081975" cy="3655719"/>
            </a:xfrm>
          </p:grpSpPr>
          <p:sp>
            <p:nvSpPr>
              <p:cNvPr id="32" name="Freeform 46"/>
              <p:cNvSpPr>
                <a:spLocks noEditPoints="1"/>
              </p:cNvSpPr>
              <p:nvPr/>
            </p:nvSpPr>
            <p:spPr bwMode="auto">
              <a:xfrm rot="976095">
                <a:off x="5425986" y="3097767"/>
                <a:ext cx="984207" cy="1230260"/>
              </a:xfrm>
              <a:custGeom>
                <a:avLst/>
                <a:gdLst>
                  <a:gd name="T0" fmla="*/ 45 w 58"/>
                  <a:gd name="T1" fmla="*/ 53 h 73"/>
                  <a:gd name="T2" fmla="*/ 44 w 58"/>
                  <a:gd name="T3" fmla="*/ 36 h 73"/>
                  <a:gd name="T4" fmla="*/ 48 w 58"/>
                  <a:gd name="T5" fmla="*/ 22 h 73"/>
                  <a:gd name="T6" fmla="*/ 50 w 58"/>
                  <a:gd name="T7" fmla="*/ 14 h 73"/>
                  <a:gd name="T8" fmla="*/ 46 w 58"/>
                  <a:gd name="T9" fmla="*/ 9 h 73"/>
                  <a:gd name="T10" fmla="*/ 44 w 58"/>
                  <a:gd name="T11" fmla="*/ 9 h 73"/>
                  <a:gd name="T12" fmla="*/ 43 w 58"/>
                  <a:gd name="T13" fmla="*/ 9 h 73"/>
                  <a:gd name="T14" fmla="*/ 42 w 58"/>
                  <a:gd name="T15" fmla="*/ 12 h 73"/>
                  <a:gd name="T16" fmla="*/ 38 w 58"/>
                  <a:gd name="T17" fmla="*/ 7 h 73"/>
                  <a:gd name="T18" fmla="*/ 37 w 58"/>
                  <a:gd name="T19" fmla="*/ 6 h 73"/>
                  <a:gd name="T20" fmla="*/ 30 w 58"/>
                  <a:gd name="T21" fmla="*/ 11 h 73"/>
                  <a:gd name="T22" fmla="*/ 27 w 58"/>
                  <a:gd name="T23" fmla="*/ 14 h 73"/>
                  <a:gd name="T24" fmla="*/ 25 w 58"/>
                  <a:gd name="T25" fmla="*/ 17 h 73"/>
                  <a:gd name="T26" fmla="*/ 26 w 58"/>
                  <a:gd name="T27" fmla="*/ 19 h 73"/>
                  <a:gd name="T28" fmla="*/ 29 w 58"/>
                  <a:gd name="T29" fmla="*/ 20 h 73"/>
                  <a:gd name="T30" fmla="*/ 25 w 58"/>
                  <a:gd name="T31" fmla="*/ 19 h 73"/>
                  <a:gd name="T32" fmla="*/ 23 w 58"/>
                  <a:gd name="T33" fmla="*/ 14 h 73"/>
                  <a:gd name="T34" fmla="*/ 11 w 58"/>
                  <a:gd name="T35" fmla="*/ 19 h 73"/>
                  <a:gd name="T36" fmla="*/ 14 w 58"/>
                  <a:gd name="T37" fmla="*/ 29 h 73"/>
                  <a:gd name="T38" fmla="*/ 14 w 58"/>
                  <a:gd name="T39" fmla="*/ 31 h 73"/>
                  <a:gd name="T40" fmla="*/ 36 w 58"/>
                  <a:gd name="T41" fmla="*/ 53 h 73"/>
                  <a:gd name="T42" fmla="*/ 43 w 58"/>
                  <a:gd name="T43" fmla="*/ 66 h 73"/>
                  <a:gd name="T44" fmla="*/ 44 w 58"/>
                  <a:gd name="T45" fmla="*/ 73 h 73"/>
                  <a:gd name="T46" fmla="*/ 38 w 58"/>
                  <a:gd name="T47" fmla="*/ 64 h 73"/>
                  <a:gd name="T48" fmla="*/ 23 w 58"/>
                  <a:gd name="T49" fmla="*/ 49 h 73"/>
                  <a:gd name="T50" fmla="*/ 13 w 58"/>
                  <a:gd name="T51" fmla="*/ 35 h 73"/>
                  <a:gd name="T52" fmla="*/ 9 w 58"/>
                  <a:gd name="T53" fmla="*/ 35 h 73"/>
                  <a:gd name="T54" fmla="*/ 9 w 58"/>
                  <a:gd name="T55" fmla="*/ 35 h 73"/>
                  <a:gd name="T56" fmla="*/ 5 w 58"/>
                  <a:gd name="T57" fmla="*/ 28 h 73"/>
                  <a:gd name="T58" fmla="*/ 3 w 58"/>
                  <a:gd name="T59" fmla="*/ 24 h 73"/>
                  <a:gd name="T60" fmla="*/ 2 w 58"/>
                  <a:gd name="T61" fmla="*/ 20 h 73"/>
                  <a:gd name="T62" fmla="*/ 2 w 58"/>
                  <a:gd name="T63" fmla="*/ 12 h 73"/>
                  <a:gd name="T64" fmla="*/ 10 w 58"/>
                  <a:gd name="T65" fmla="*/ 10 h 73"/>
                  <a:gd name="T66" fmla="*/ 13 w 58"/>
                  <a:gd name="T67" fmla="*/ 8 h 73"/>
                  <a:gd name="T68" fmla="*/ 16 w 58"/>
                  <a:gd name="T69" fmla="*/ 5 h 73"/>
                  <a:gd name="T70" fmla="*/ 26 w 58"/>
                  <a:gd name="T71" fmla="*/ 7 h 73"/>
                  <a:gd name="T72" fmla="*/ 22 w 58"/>
                  <a:gd name="T73" fmla="*/ 21 h 73"/>
                  <a:gd name="T74" fmla="*/ 18 w 58"/>
                  <a:gd name="T75" fmla="*/ 14 h 73"/>
                  <a:gd name="T76" fmla="*/ 22 w 58"/>
                  <a:gd name="T77" fmla="*/ 15 h 73"/>
                  <a:gd name="T78" fmla="*/ 22 w 58"/>
                  <a:gd name="T79" fmla="*/ 13 h 73"/>
                  <a:gd name="T80" fmla="*/ 26 w 58"/>
                  <a:gd name="T81" fmla="*/ 9 h 73"/>
                  <a:gd name="T82" fmla="*/ 28 w 58"/>
                  <a:gd name="T83" fmla="*/ 3 h 73"/>
                  <a:gd name="T84" fmla="*/ 42 w 58"/>
                  <a:gd name="T85" fmla="*/ 5 h 73"/>
                  <a:gd name="T86" fmla="*/ 40 w 58"/>
                  <a:gd name="T87" fmla="*/ 11 h 73"/>
                  <a:gd name="T88" fmla="*/ 41 w 58"/>
                  <a:gd name="T89" fmla="*/ 16 h 73"/>
                  <a:gd name="T90" fmla="*/ 38 w 58"/>
                  <a:gd name="T91" fmla="*/ 10 h 73"/>
                  <a:gd name="T92" fmla="*/ 40 w 58"/>
                  <a:gd name="T93" fmla="*/ 7 h 73"/>
                  <a:gd name="T94" fmla="*/ 42 w 58"/>
                  <a:gd name="T95" fmla="*/ 3 h 73"/>
                  <a:gd name="T96" fmla="*/ 49 w 58"/>
                  <a:gd name="T97" fmla="*/ 8 h 73"/>
                  <a:gd name="T98" fmla="*/ 53 w 58"/>
                  <a:gd name="T99" fmla="*/ 9 h 73"/>
                  <a:gd name="T100" fmla="*/ 53 w 58"/>
                  <a:gd name="T101" fmla="*/ 11 h 73"/>
                  <a:gd name="T102" fmla="*/ 55 w 58"/>
                  <a:gd name="T103" fmla="*/ 22 h 73"/>
                  <a:gd name="T104" fmla="*/ 52 w 58"/>
                  <a:gd name="T105" fmla="*/ 27 h 73"/>
                  <a:gd name="T106" fmla="*/ 50 w 58"/>
                  <a:gd name="T107" fmla="*/ 37 h 73"/>
                  <a:gd name="T108" fmla="*/ 51 w 58"/>
                  <a:gd name="T109" fmla="*/ 54 h 73"/>
                  <a:gd name="T110" fmla="*/ 51 w 58"/>
                  <a:gd name="T111" fmla="*/ 61 h 73"/>
                  <a:gd name="T112" fmla="*/ 55 w 58"/>
                  <a:gd name="T113" fmla="*/ 72 h 73"/>
                  <a:gd name="T114" fmla="*/ 6 w 58"/>
                  <a:gd name="T115" fmla="*/ 14 h 73"/>
                  <a:gd name="T116" fmla="*/ 10 w 58"/>
                  <a:gd name="T117" fmla="*/ 13 h 73"/>
                  <a:gd name="T118" fmla="*/ 50 w 58"/>
                  <a:gd name="T11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 h="73">
                    <a:moveTo>
                      <a:pt x="55" y="72"/>
                    </a:moveTo>
                    <a:cubicBezTo>
                      <a:pt x="53" y="71"/>
                      <a:pt x="51" y="70"/>
                      <a:pt x="49" y="68"/>
                    </a:cubicBezTo>
                    <a:cubicBezTo>
                      <a:pt x="48" y="66"/>
                      <a:pt x="47" y="64"/>
                      <a:pt x="46" y="61"/>
                    </a:cubicBezTo>
                    <a:cubicBezTo>
                      <a:pt x="46" y="61"/>
                      <a:pt x="47" y="61"/>
                      <a:pt x="47" y="61"/>
                    </a:cubicBezTo>
                    <a:cubicBezTo>
                      <a:pt x="47" y="61"/>
                      <a:pt x="46" y="60"/>
                      <a:pt x="46" y="61"/>
                    </a:cubicBezTo>
                    <a:cubicBezTo>
                      <a:pt x="46" y="58"/>
                      <a:pt x="46" y="56"/>
                      <a:pt x="44" y="56"/>
                    </a:cubicBezTo>
                    <a:cubicBezTo>
                      <a:pt x="45" y="55"/>
                      <a:pt x="42" y="53"/>
                      <a:pt x="45" y="53"/>
                    </a:cubicBezTo>
                    <a:cubicBezTo>
                      <a:pt x="43" y="53"/>
                      <a:pt x="43" y="51"/>
                      <a:pt x="43" y="49"/>
                    </a:cubicBezTo>
                    <a:cubicBezTo>
                      <a:pt x="45" y="49"/>
                      <a:pt x="44" y="48"/>
                      <a:pt x="43" y="48"/>
                    </a:cubicBezTo>
                    <a:cubicBezTo>
                      <a:pt x="43" y="46"/>
                      <a:pt x="45" y="45"/>
                      <a:pt x="43" y="45"/>
                    </a:cubicBezTo>
                    <a:cubicBezTo>
                      <a:pt x="45" y="44"/>
                      <a:pt x="43" y="44"/>
                      <a:pt x="45" y="44"/>
                    </a:cubicBezTo>
                    <a:cubicBezTo>
                      <a:pt x="44" y="42"/>
                      <a:pt x="43" y="41"/>
                      <a:pt x="45" y="41"/>
                    </a:cubicBezTo>
                    <a:cubicBezTo>
                      <a:pt x="45" y="39"/>
                      <a:pt x="44" y="38"/>
                      <a:pt x="45" y="37"/>
                    </a:cubicBezTo>
                    <a:cubicBezTo>
                      <a:pt x="45" y="37"/>
                      <a:pt x="44" y="36"/>
                      <a:pt x="44" y="36"/>
                    </a:cubicBezTo>
                    <a:cubicBezTo>
                      <a:pt x="44" y="36"/>
                      <a:pt x="44" y="35"/>
                      <a:pt x="44" y="35"/>
                    </a:cubicBezTo>
                    <a:cubicBezTo>
                      <a:pt x="45" y="35"/>
                      <a:pt x="45" y="34"/>
                      <a:pt x="45" y="34"/>
                    </a:cubicBezTo>
                    <a:cubicBezTo>
                      <a:pt x="45" y="34"/>
                      <a:pt x="45" y="34"/>
                      <a:pt x="45" y="34"/>
                    </a:cubicBezTo>
                    <a:cubicBezTo>
                      <a:pt x="45" y="34"/>
                      <a:pt x="45" y="33"/>
                      <a:pt x="44" y="33"/>
                    </a:cubicBezTo>
                    <a:cubicBezTo>
                      <a:pt x="45" y="32"/>
                      <a:pt x="45" y="34"/>
                      <a:pt x="46" y="33"/>
                    </a:cubicBezTo>
                    <a:cubicBezTo>
                      <a:pt x="46" y="30"/>
                      <a:pt x="45" y="28"/>
                      <a:pt x="47" y="26"/>
                    </a:cubicBezTo>
                    <a:cubicBezTo>
                      <a:pt x="45" y="24"/>
                      <a:pt x="48" y="23"/>
                      <a:pt x="48" y="22"/>
                    </a:cubicBezTo>
                    <a:cubicBezTo>
                      <a:pt x="46" y="22"/>
                      <a:pt x="48" y="23"/>
                      <a:pt x="47" y="23"/>
                    </a:cubicBezTo>
                    <a:cubicBezTo>
                      <a:pt x="47" y="22"/>
                      <a:pt x="47" y="22"/>
                      <a:pt x="47" y="21"/>
                    </a:cubicBezTo>
                    <a:cubicBezTo>
                      <a:pt x="47" y="21"/>
                      <a:pt x="48" y="21"/>
                      <a:pt x="48" y="20"/>
                    </a:cubicBezTo>
                    <a:cubicBezTo>
                      <a:pt x="48" y="20"/>
                      <a:pt x="48" y="21"/>
                      <a:pt x="47" y="20"/>
                    </a:cubicBezTo>
                    <a:cubicBezTo>
                      <a:pt x="48" y="18"/>
                      <a:pt x="48" y="18"/>
                      <a:pt x="49" y="17"/>
                    </a:cubicBezTo>
                    <a:cubicBezTo>
                      <a:pt x="48" y="16"/>
                      <a:pt x="48" y="15"/>
                      <a:pt x="47" y="14"/>
                    </a:cubicBezTo>
                    <a:cubicBezTo>
                      <a:pt x="48" y="14"/>
                      <a:pt x="49" y="13"/>
                      <a:pt x="50" y="14"/>
                    </a:cubicBezTo>
                    <a:cubicBezTo>
                      <a:pt x="51" y="14"/>
                      <a:pt x="49" y="13"/>
                      <a:pt x="49" y="13"/>
                    </a:cubicBezTo>
                    <a:cubicBezTo>
                      <a:pt x="48" y="14"/>
                      <a:pt x="48" y="13"/>
                      <a:pt x="48" y="14"/>
                    </a:cubicBezTo>
                    <a:cubicBezTo>
                      <a:pt x="46" y="14"/>
                      <a:pt x="49" y="13"/>
                      <a:pt x="48" y="12"/>
                    </a:cubicBezTo>
                    <a:cubicBezTo>
                      <a:pt x="47" y="12"/>
                      <a:pt x="47" y="12"/>
                      <a:pt x="47" y="12"/>
                    </a:cubicBezTo>
                    <a:cubicBezTo>
                      <a:pt x="47" y="12"/>
                      <a:pt x="46" y="12"/>
                      <a:pt x="46" y="11"/>
                    </a:cubicBezTo>
                    <a:cubicBezTo>
                      <a:pt x="46" y="11"/>
                      <a:pt x="46" y="11"/>
                      <a:pt x="46" y="10"/>
                    </a:cubicBezTo>
                    <a:cubicBezTo>
                      <a:pt x="46" y="10"/>
                      <a:pt x="46" y="10"/>
                      <a:pt x="46" y="9"/>
                    </a:cubicBezTo>
                    <a:cubicBezTo>
                      <a:pt x="46" y="9"/>
                      <a:pt x="45" y="11"/>
                      <a:pt x="45" y="10"/>
                    </a:cubicBezTo>
                    <a:cubicBezTo>
                      <a:pt x="45" y="10"/>
                      <a:pt x="45" y="9"/>
                      <a:pt x="45" y="9"/>
                    </a:cubicBezTo>
                    <a:cubicBezTo>
                      <a:pt x="45" y="9"/>
                      <a:pt x="45" y="9"/>
                      <a:pt x="45" y="9"/>
                    </a:cubicBezTo>
                    <a:cubicBezTo>
                      <a:pt x="45" y="9"/>
                      <a:pt x="44" y="9"/>
                      <a:pt x="44" y="9"/>
                    </a:cubicBezTo>
                    <a:cubicBezTo>
                      <a:pt x="44" y="10"/>
                      <a:pt x="44" y="10"/>
                      <a:pt x="44" y="9"/>
                    </a:cubicBezTo>
                    <a:cubicBezTo>
                      <a:pt x="44" y="9"/>
                      <a:pt x="44" y="9"/>
                      <a:pt x="44" y="8"/>
                    </a:cubicBezTo>
                    <a:cubicBezTo>
                      <a:pt x="44" y="9"/>
                      <a:pt x="44" y="9"/>
                      <a:pt x="44" y="9"/>
                    </a:cubicBezTo>
                    <a:cubicBezTo>
                      <a:pt x="44" y="9"/>
                      <a:pt x="44" y="9"/>
                      <a:pt x="44" y="9"/>
                    </a:cubicBezTo>
                    <a:cubicBezTo>
                      <a:pt x="43" y="8"/>
                      <a:pt x="43" y="9"/>
                      <a:pt x="43" y="8"/>
                    </a:cubicBezTo>
                    <a:cubicBezTo>
                      <a:pt x="43" y="9"/>
                      <a:pt x="43" y="9"/>
                      <a:pt x="44" y="9"/>
                    </a:cubicBezTo>
                    <a:cubicBezTo>
                      <a:pt x="44" y="9"/>
                      <a:pt x="43" y="9"/>
                      <a:pt x="44" y="9"/>
                    </a:cubicBezTo>
                    <a:cubicBezTo>
                      <a:pt x="44" y="9"/>
                      <a:pt x="43" y="9"/>
                      <a:pt x="43" y="9"/>
                    </a:cubicBezTo>
                    <a:cubicBezTo>
                      <a:pt x="43" y="8"/>
                      <a:pt x="43" y="9"/>
                      <a:pt x="43" y="9"/>
                    </a:cubicBezTo>
                    <a:cubicBezTo>
                      <a:pt x="43" y="9"/>
                      <a:pt x="43" y="9"/>
                      <a:pt x="43" y="9"/>
                    </a:cubicBezTo>
                    <a:cubicBezTo>
                      <a:pt x="43" y="9"/>
                      <a:pt x="43" y="9"/>
                      <a:pt x="44" y="10"/>
                    </a:cubicBezTo>
                    <a:cubicBezTo>
                      <a:pt x="43" y="10"/>
                      <a:pt x="44" y="10"/>
                      <a:pt x="44" y="10"/>
                    </a:cubicBezTo>
                    <a:cubicBezTo>
                      <a:pt x="43" y="10"/>
                      <a:pt x="43" y="10"/>
                      <a:pt x="43" y="11"/>
                    </a:cubicBezTo>
                    <a:cubicBezTo>
                      <a:pt x="41" y="11"/>
                      <a:pt x="42" y="10"/>
                      <a:pt x="40" y="11"/>
                    </a:cubicBezTo>
                    <a:cubicBezTo>
                      <a:pt x="40" y="11"/>
                      <a:pt x="41" y="11"/>
                      <a:pt x="41" y="11"/>
                    </a:cubicBezTo>
                    <a:cubicBezTo>
                      <a:pt x="42" y="11"/>
                      <a:pt x="42" y="11"/>
                      <a:pt x="43" y="11"/>
                    </a:cubicBezTo>
                    <a:cubicBezTo>
                      <a:pt x="43" y="12"/>
                      <a:pt x="43" y="12"/>
                      <a:pt x="42" y="12"/>
                    </a:cubicBezTo>
                    <a:cubicBezTo>
                      <a:pt x="43" y="12"/>
                      <a:pt x="43" y="13"/>
                      <a:pt x="43" y="13"/>
                    </a:cubicBezTo>
                    <a:cubicBezTo>
                      <a:pt x="41" y="13"/>
                      <a:pt x="39" y="14"/>
                      <a:pt x="37" y="15"/>
                    </a:cubicBezTo>
                    <a:cubicBezTo>
                      <a:pt x="37" y="14"/>
                      <a:pt x="37" y="14"/>
                      <a:pt x="37" y="14"/>
                    </a:cubicBezTo>
                    <a:cubicBezTo>
                      <a:pt x="38" y="13"/>
                      <a:pt x="38" y="12"/>
                      <a:pt x="38" y="11"/>
                    </a:cubicBezTo>
                    <a:cubicBezTo>
                      <a:pt x="38" y="11"/>
                      <a:pt x="38" y="10"/>
                      <a:pt x="38" y="9"/>
                    </a:cubicBezTo>
                    <a:cubicBezTo>
                      <a:pt x="38" y="9"/>
                      <a:pt x="38" y="9"/>
                      <a:pt x="38" y="8"/>
                    </a:cubicBezTo>
                    <a:cubicBezTo>
                      <a:pt x="38" y="8"/>
                      <a:pt x="38" y="8"/>
                      <a:pt x="38" y="7"/>
                    </a:cubicBezTo>
                    <a:cubicBezTo>
                      <a:pt x="38" y="7"/>
                      <a:pt x="38" y="7"/>
                      <a:pt x="39" y="7"/>
                    </a:cubicBezTo>
                    <a:cubicBezTo>
                      <a:pt x="39" y="6"/>
                      <a:pt x="37" y="7"/>
                      <a:pt x="37" y="7"/>
                    </a:cubicBezTo>
                    <a:cubicBezTo>
                      <a:pt x="38" y="7"/>
                      <a:pt x="38" y="7"/>
                      <a:pt x="37" y="6"/>
                    </a:cubicBezTo>
                    <a:cubicBezTo>
                      <a:pt x="37" y="6"/>
                      <a:pt x="37" y="6"/>
                      <a:pt x="38" y="5"/>
                    </a:cubicBezTo>
                    <a:cubicBezTo>
                      <a:pt x="37" y="6"/>
                      <a:pt x="37" y="6"/>
                      <a:pt x="37" y="6"/>
                    </a:cubicBezTo>
                    <a:cubicBezTo>
                      <a:pt x="37" y="6"/>
                      <a:pt x="37" y="6"/>
                      <a:pt x="37" y="6"/>
                    </a:cubicBezTo>
                    <a:cubicBezTo>
                      <a:pt x="37" y="6"/>
                      <a:pt x="37" y="6"/>
                      <a:pt x="37" y="6"/>
                    </a:cubicBezTo>
                    <a:cubicBezTo>
                      <a:pt x="37" y="5"/>
                      <a:pt x="37" y="5"/>
                      <a:pt x="37" y="5"/>
                    </a:cubicBezTo>
                    <a:cubicBezTo>
                      <a:pt x="37" y="6"/>
                      <a:pt x="36" y="6"/>
                      <a:pt x="36" y="6"/>
                    </a:cubicBezTo>
                    <a:cubicBezTo>
                      <a:pt x="35" y="7"/>
                      <a:pt x="34" y="7"/>
                      <a:pt x="33" y="8"/>
                    </a:cubicBezTo>
                    <a:cubicBezTo>
                      <a:pt x="33" y="8"/>
                      <a:pt x="32" y="8"/>
                      <a:pt x="31" y="8"/>
                    </a:cubicBezTo>
                    <a:cubicBezTo>
                      <a:pt x="32" y="9"/>
                      <a:pt x="31" y="10"/>
                      <a:pt x="31" y="8"/>
                    </a:cubicBezTo>
                    <a:cubicBezTo>
                      <a:pt x="30" y="9"/>
                      <a:pt x="31" y="9"/>
                      <a:pt x="31" y="10"/>
                    </a:cubicBezTo>
                    <a:cubicBezTo>
                      <a:pt x="31" y="10"/>
                      <a:pt x="28" y="9"/>
                      <a:pt x="30" y="11"/>
                    </a:cubicBezTo>
                    <a:cubicBezTo>
                      <a:pt x="29" y="11"/>
                      <a:pt x="29" y="11"/>
                      <a:pt x="29" y="12"/>
                    </a:cubicBezTo>
                    <a:cubicBezTo>
                      <a:pt x="29" y="12"/>
                      <a:pt x="29" y="12"/>
                      <a:pt x="28" y="11"/>
                    </a:cubicBezTo>
                    <a:cubicBezTo>
                      <a:pt x="28" y="12"/>
                      <a:pt x="28" y="12"/>
                      <a:pt x="28" y="12"/>
                    </a:cubicBezTo>
                    <a:cubicBezTo>
                      <a:pt x="28" y="12"/>
                      <a:pt x="28" y="12"/>
                      <a:pt x="27" y="12"/>
                    </a:cubicBezTo>
                    <a:cubicBezTo>
                      <a:pt x="28" y="12"/>
                      <a:pt x="28" y="13"/>
                      <a:pt x="27" y="13"/>
                    </a:cubicBezTo>
                    <a:cubicBezTo>
                      <a:pt x="27" y="13"/>
                      <a:pt x="27" y="13"/>
                      <a:pt x="27" y="14"/>
                    </a:cubicBezTo>
                    <a:cubicBezTo>
                      <a:pt x="27" y="13"/>
                      <a:pt x="27" y="14"/>
                      <a:pt x="27" y="14"/>
                    </a:cubicBezTo>
                    <a:cubicBezTo>
                      <a:pt x="26" y="14"/>
                      <a:pt x="26" y="15"/>
                      <a:pt x="26" y="15"/>
                    </a:cubicBezTo>
                    <a:cubicBezTo>
                      <a:pt x="26" y="15"/>
                      <a:pt x="26" y="15"/>
                      <a:pt x="26" y="15"/>
                    </a:cubicBezTo>
                    <a:cubicBezTo>
                      <a:pt x="26" y="15"/>
                      <a:pt x="26" y="16"/>
                      <a:pt x="26" y="16"/>
                    </a:cubicBezTo>
                    <a:cubicBezTo>
                      <a:pt x="25" y="16"/>
                      <a:pt x="25" y="16"/>
                      <a:pt x="25" y="16"/>
                    </a:cubicBezTo>
                    <a:cubicBezTo>
                      <a:pt x="25" y="16"/>
                      <a:pt x="25" y="16"/>
                      <a:pt x="26" y="16"/>
                    </a:cubicBezTo>
                    <a:cubicBezTo>
                      <a:pt x="26" y="16"/>
                      <a:pt x="27" y="16"/>
                      <a:pt x="27" y="16"/>
                    </a:cubicBezTo>
                    <a:cubicBezTo>
                      <a:pt x="26" y="17"/>
                      <a:pt x="27" y="17"/>
                      <a:pt x="25" y="17"/>
                    </a:cubicBezTo>
                    <a:cubicBezTo>
                      <a:pt x="25" y="17"/>
                      <a:pt x="26" y="17"/>
                      <a:pt x="26" y="17"/>
                    </a:cubicBezTo>
                    <a:cubicBezTo>
                      <a:pt x="26" y="17"/>
                      <a:pt x="25" y="18"/>
                      <a:pt x="24" y="18"/>
                    </a:cubicBezTo>
                    <a:cubicBezTo>
                      <a:pt x="24" y="18"/>
                      <a:pt x="24" y="18"/>
                      <a:pt x="23" y="18"/>
                    </a:cubicBezTo>
                    <a:cubicBezTo>
                      <a:pt x="24" y="18"/>
                      <a:pt x="25" y="18"/>
                      <a:pt x="26" y="17"/>
                    </a:cubicBezTo>
                    <a:cubicBezTo>
                      <a:pt x="26" y="18"/>
                      <a:pt x="26" y="17"/>
                      <a:pt x="26" y="18"/>
                    </a:cubicBezTo>
                    <a:cubicBezTo>
                      <a:pt x="25" y="19"/>
                      <a:pt x="27" y="17"/>
                      <a:pt x="27" y="18"/>
                    </a:cubicBezTo>
                    <a:cubicBezTo>
                      <a:pt x="27" y="18"/>
                      <a:pt x="26" y="18"/>
                      <a:pt x="26" y="19"/>
                    </a:cubicBezTo>
                    <a:cubicBezTo>
                      <a:pt x="26" y="19"/>
                      <a:pt x="26" y="19"/>
                      <a:pt x="27" y="19"/>
                    </a:cubicBezTo>
                    <a:cubicBezTo>
                      <a:pt x="27" y="19"/>
                      <a:pt x="27" y="19"/>
                      <a:pt x="27" y="19"/>
                    </a:cubicBezTo>
                    <a:cubicBezTo>
                      <a:pt x="27" y="19"/>
                      <a:pt x="27" y="19"/>
                      <a:pt x="28" y="18"/>
                    </a:cubicBezTo>
                    <a:cubicBezTo>
                      <a:pt x="28" y="18"/>
                      <a:pt x="28" y="18"/>
                      <a:pt x="28" y="19"/>
                    </a:cubicBezTo>
                    <a:cubicBezTo>
                      <a:pt x="28" y="19"/>
                      <a:pt x="28" y="19"/>
                      <a:pt x="28" y="19"/>
                    </a:cubicBezTo>
                    <a:cubicBezTo>
                      <a:pt x="28" y="19"/>
                      <a:pt x="28" y="20"/>
                      <a:pt x="29" y="20"/>
                    </a:cubicBezTo>
                    <a:cubicBezTo>
                      <a:pt x="29" y="20"/>
                      <a:pt x="29" y="20"/>
                      <a:pt x="29" y="20"/>
                    </a:cubicBezTo>
                    <a:cubicBezTo>
                      <a:pt x="30" y="20"/>
                      <a:pt x="29" y="21"/>
                      <a:pt x="29" y="21"/>
                    </a:cubicBezTo>
                    <a:cubicBezTo>
                      <a:pt x="29" y="21"/>
                      <a:pt x="30" y="21"/>
                      <a:pt x="30" y="21"/>
                    </a:cubicBezTo>
                    <a:cubicBezTo>
                      <a:pt x="28" y="22"/>
                      <a:pt x="26" y="22"/>
                      <a:pt x="24" y="23"/>
                    </a:cubicBezTo>
                    <a:cubicBezTo>
                      <a:pt x="24" y="22"/>
                      <a:pt x="24" y="22"/>
                      <a:pt x="26" y="21"/>
                    </a:cubicBezTo>
                    <a:cubicBezTo>
                      <a:pt x="25" y="21"/>
                      <a:pt x="25" y="20"/>
                      <a:pt x="25" y="20"/>
                    </a:cubicBezTo>
                    <a:cubicBezTo>
                      <a:pt x="26" y="20"/>
                      <a:pt x="26" y="19"/>
                      <a:pt x="26" y="19"/>
                    </a:cubicBezTo>
                    <a:cubicBezTo>
                      <a:pt x="26" y="19"/>
                      <a:pt x="25" y="19"/>
                      <a:pt x="25" y="19"/>
                    </a:cubicBezTo>
                    <a:cubicBezTo>
                      <a:pt x="26" y="19"/>
                      <a:pt x="24" y="18"/>
                      <a:pt x="26" y="17"/>
                    </a:cubicBezTo>
                    <a:cubicBezTo>
                      <a:pt x="25" y="17"/>
                      <a:pt x="24" y="17"/>
                      <a:pt x="25" y="17"/>
                    </a:cubicBezTo>
                    <a:cubicBezTo>
                      <a:pt x="25" y="16"/>
                      <a:pt x="24" y="18"/>
                      <a:pt x="24" y="17"/>
                    </a:cubicBezTo>
                    <a:cubicBezTo>
                      <a:pt x="23" y="17"/>
                      <a:pt x="25" y="17"/>
                      <a:pt x="25" y="16"/>
                    </a:cubicBezTo>
                    <a:cubicBezTo>
                      <a:pt x="25" y="16"/>
                      <a:pt x="24" y="16"/>
                      <a:pt x="25" y="16"/>
                    </a:cubicBezTo>
                    <a:cubicBezTo>
                      <a:pt x="25" y="15"/>
                      <a:pt x="25" y="14"/>
                      <a:pt x="25" y="14"/>
                    </a:cubicBezTo>
                    <a:cubicBezTo>
                      <a:pt x="24" y="15"/>
                      <a:pt x="24" y="15"/>
                      <a:pt x="23" y="14"/>
                    </a:cubicBezTo>
                    <a:cubicBezTo>
                      <a:pt x="23" y="13"/>
                      <a:pt x="22" y="13"/>
                      <a:pt x="21" y="14"/>
                    </a:cubicBezTo>
                    <a:cubicBezTo>
                      <a:pt x="22" y="12"/>
                      <a:pt x="20" y="11"/>
                      <a:pt x="19" y="11"/>
                    </a:cubicBezTo>
                    <a:cubicBezTo>
                      <a:pt x="17" y="11"/>
                      <a:pt x="16" y="12"/>
                      <a:pt x="14" y="11"/>
                    </a:cubicBezTo>
                    <a:cubicBezTo>
                      <a:pt x="14" y="12"/>
                      <a:pt x="14" y="12"/>
                      <a:pt x="14" y="12"/>
                    </a:cubicBezTo>
                    <a:cubicBezTo>
                      <a:pt x="14" y="12"/>
                      <a:pt x="14" y="12"/>
                      <a:pt x="14" y="12"/>
                    </a:cubicBezTo>
                    <a:cubicBezTo>
                      <a:pt x="14" y="13"/>
                      <a:pt x="12" y="14"/>
                      <a:pt x="11" y="15"/>
                    </a:cubicBezTo>
                    <a:cubicBezTo>
                      <a:pt x="10" y="16"/>
                      <a:pt x="10" y="17"/>
                      <a:pt x="11" y="19"/>
                    </a:cubicBezTo>
                    <a:cubicBezTo>
                      <a:pt x="10" y="20"/>
                      <a:pt x="9" y="19"/>
                      <a:pt x="9" y="20"/>
                    </a:cubicBezTo>
                    <a:cubicBezTo>
                      <a:pt x="9" y="20"/>
                      <a:pt x="10" y="20"/>
                      <a:pt x="11" y="20"/>
                    </a:cubicBezTo>
                    <a:cubicBezTo>
                      <a:pt x="10" y="21"/>
                      <a:pt x="11" y="22"/>
                      <a:pt x="10" y="23"/>
                    </a:cubicBezTo>
                    <a:cubicBezTo>
                      <a:pt x="11" y="24"/>
                      <a:pt x="11" y="23"/>
                      <a:pt x="11" y="24"/>
                    </a:cubicBezTo>
                    <a:cubicBezTo>
                      <a:pt x="11" y="24"/>
                      <a:pt x="11" y="24"/>
                      <a:pt x="10" y="24"/>
                    </a:cubicBezTo>
                    <a:cubicBezTo>
                      <a:pt x="12" y="26"/>
                      <a:pt x="12" y="27"/>
                      <a:pt x="13" y="29"/>
                    </a:cubicBezTo>
                    <a:cubicBezTo>
                      <a:pt x="13" y="28"/>
                      <a:pt x="13" y="28"/>
                      <a:pt x="14" y="29"/>
                    </a:cubicBezTo>
                    <a:cubicBezTo>
                      <a:pt x="14" y="29"/>
                      <a:pt x="14" y="29"/>
                      <a:pt x="14" y="29"/>
                    </a:cubicBezTo>
                    <a:cubicBezTo>
                      <a:pt x="14" y="30"/>
                      <a:pt x="14" y="30"/>
                      <a:pt x="15" y="30"/>
                    </a:cubicBezTo>
                    <a:cubicBezTo>
                      <a:pt x="14" y="31"/>
                      <a:pt x="14" y="30"/>
                      <a:pt x="14" y="30"/>
                    </a:cubicBezTo>
                    <a:cubicBezTo>
                      <a:pt x="14" y="30"/>
                      <a:pt x="14" y="31"/>
                      <a:pt x="14" y="31"/>
                    </a:cubicBezTo>
                    <a:cubicBezTo>
                      <a:pt x="14" y="31"/>
                      <a:pt x="14" y="31"/>
                      <a:pt x="14" y="31"/>
                    </a:cubicBezTo>
                    <a:cubicBezTo>
                      <a:pt x="14" y="31"/>
                      <a:pt x="14" y="31"/>
                      <a:pt x="14" y="31"/>
                    </a:cubicBezTo>
                    <a:cubicBezTo>
                      <a:pt x="14" y="31"/>
                      <a:pt x="14" y="31"/>
                      <a:pt x="14" y="31"/>
                    </a:cubicBezTo>
                    <a:cubicBezTo>
                      <a:pt x="15" y="32"/>
                      <a:pt x="15" y="32"/>
                      <a:pt x="15" y="32"/>
                    </a:cubicBezTo>
                    <a:cubicBezTo>
                      <a:pt x="15" y="32"/>
                      <a:pt x="15" y="32"/>
                      <a:pt x="15" y="32"/>
                    </a:cubicBezTo>
                    <a:cubicBezTo>
                      <a:pt x="15" y="32"/>
                      <a:pt x="15" y="32"/>
                      <a:pt x="15" y="33"/>
                    </a:cubicBezTo>
                    <a:cubicBezTo>
                      <a:pt x="15" y="33"/>
                      <a:pt x="15" y="33"/>
                      <a:pt x="15" y="33"/>
                    </a:cubicBezTo>
                    <a:cubicBezTo>
                      <a:pt x="16" y="36"/>
                      <a:pt x="22" y="40"/>
                      <a:pt x="24" y="43"/>
                    </a:cubicBezTo>
                    <a:cubicBezTo>
                      <a:pt x="25" y="43"/>
                      <a:pt x="30" y="46"/>
                      <a:pt x="29" y="47"/>
                    </a:cubicBezTo>
                    <a:cubicBezTo>
                      <a:pt x="31" y="48"/>
                      <a:pt x="34" y="50"/>
                      <a:pt x="36" y="53"/>
                    </a:cubicBezTo>
                    <a:cubicBezTo>
                      <a:pt x="37" y="54"/>
                      <a:pt x="38" y="56"/>
                      <a:pt x="39" y="57"/>
                    </a:cubicBezTo>
                    <a:cubicBezTo>
                      <a:pt x="40" y="58"/>
                      <a:pt x="40" y="59"/>
                      <a:pt x="40" y="60"/>
                    </a:cubicBezTo>
                    <a:cubicBezTo>
                      <a:pt x="39" y="61"/>
                      <a:pt x="39" y="61"/>
                      <a:pt x="39" y="61"/>
                    </a:cubicBezTo>
                    <a:cubicBezTo>
                      <a:pt x="40" y="62"/>
                      <a:pt x="40" y="62"/>
                      <a:pt x="40" y="63"/>
                    </a:cubicBezTo>
                    <a:cubicBezTo>
                      <a:pt x="41" y="62"/>
                      <a:pt x="42" y="62"/>
                      <a:pt x="42" y="63"/>
                    </a:cubicBezTo>
                    <a:cubicBezTo>
                      <a:pt x="43" y="63"/>
                      <a:pt x="43" y="65"/>
                      <a:pt x="42" y="65"/>
                    </a:cubicBezTo>
                    <a:cubicBezTo>
                      <a:pt x="42" y="65"/>
                      <a:pt x="43" y="65"/>
                      <a:pt x="43" y="66"/>
                    </a:cubicBezTo>
                    <a:cubicBezTo>
                      <a:pt x="44" y="66"/>
                      <a:pt x="44" y="67"/>
                      <a:pt x="45" y="67"/>
                    </a:cubicBezTo>
                    <a:cubicBezTo>
                      <a:pt x="45" y="67"/>
                      <a:pt x="44" y="68"/>
                      <a:pt x="44" y="68"/>
                    </a:cubicBezTo>
                    <a:cubicBezTo>
                      <a:pt x="44" y="69"/>
                      <a:pt x="44" y="68"/>
                      <a:pt x="45" y="68"/>
                    </a:cubicBezTo>
                    <a:cubicBezTo>
                      <a:pt x="46" y="68"/>
                      <a:pt x="46" y="69"/>
                      <a:pt x="46" y="70"/>
                    </a:cubicBezTo>
                    <a:cubicBezTo>
                      <a:pt x="46" y="70"/>
                      <a:pt x="46" y="71"/>
                      <a:pt x="46" y="71"/>
                    </a:cubicBezTo>
                    <a:cubicBezTo>
                      <a:pt x="47" y="71"/>
                      <a:pt x="44" y="72"/>
                      <a:pt x="46" y="72"/>
                    </a:cubicBezTo>
                    <a:cubicBezTo>
                      <a:pt x="46" y="72"/>
                      <a:pt x="45" y="72"/>
                      <a:pt x="44" y="73"/>
                    </a:cubicBezTo>
                    <a:cubicBezTo>
                      <a:pt x="44" y="72"/>
                      <a:pt x="45" y="72"/>
                      <a:pt x="45" y="71"/>
                    </a:cubicBezTo>
                    <a:cubicBezTo>
                      <a:pt x="44" y="72"/>
                      <a:pt x="44" y="72"/>
                      <a:pt x="43" y="73"/>
                    </a:cubicBezTo>
                    <a:cubicBezTo>
                      <a:pt x="42" y="72"/>
                      <a:pt x="41" y="72"/>
                      <a:pt x="41" y="71"/>
                    </a:cubicBezTo>
                    <a:cubicBezTo>
                      <a:pt x="41" y="71"/>
                      <a:pt x="43" y="71"/>
                      <a:pt x="43" y="70"/>
                    </a:cubicBezTo>
                    <a:cubicBezTo>
                      <a:pt x="41" y="71"/>
                      <a:pt x="40" y="70"/>
                      <a:pt x="40" y="68"/>
                    </a:cubicBezTo>
                    <a:cubicBezTo>
                      <a:pt x="39" y="67"/>
                      <a:pt x="39" y="65"/>
                      <a:pt x="37" y="65"/>
                    </a:cubicBezTo>
                    <a:cubicBezTo>
                      <a:pt x="37" y="65"/>
                      <a:pt x="37" y="64"/>
                      <a:pt x="38" y="64"/>
                    </a:cubicBezTo>
                    <a:cubicBezTo>
                      <a:pt x="36" y="63"/>
                      <a:pt x="35" y="61"/>
                      <a:pt x="34" y="61"/>
                    </a:cubicBezTo>
                    <a:cubicBezTo>
                      <a:pt x="36" y="60"/>
                      <a:pt x="34" y="59"/>
                      <a:pt x="36" y="59"/>
                    </a:cubicBezTo>
                    <a:cubicBezTo>
                      <a:pt x="34" y="58"/>
                      <a:pt x="34" y="59"/>
                      <a:pt x="32" y="59"/>
                    </a:cubicBezTo>
                    <a:cubicBezTo>
                      <a:pt x="32" y="56"/>
                      <a:pt x="28" y="56"/>
                      <a:pt x="29" y="54"/>
                    </a:cubicBezTo>
                    <a:cubicBezTo>
                      <a:pt x="28" y="54"/>
                      <a:pt x="28" y="54"/>
                      <a:pt x="27" y="54"/>
                    </a:cubicBezTo>
                    <a:cubicBezTo>
                      <a:pt x="28" y="54"/>
                      <a:pt x="24" y="50"/>
                      <a:pt x="23" y="50"/>
                    </a:cubicBezTo>
                    <a:cubicBezTo>
                      <a:pt x="23" y="50"/>
                      <a:pt x="22" y="49"/>
                      <a:pt x="23" y="49"/>
                    </a:cubicBezTo>
                    <a:cubicBezTo>
                      <a:pt x="22" y="49"/>
                      <a:pt x="22" y="49"/>
                      <a:pt x="21" y="49"/>
                    </a:cubicBezTo>
                    <a:cubicBezTo>
                      <a:pt x="21" y="49"/>
                      <a:pt x="22" y="47"/>
                      <a:pt x="21" y="49"/>
                    </a:cubicBezTo>
                    <a:cubicBezTo>
                      <a:pt x="20" y="46"/>
                      <a:pt x="17" y="46"/>
                      <a:pt x="14" y="44"/>
                    </a:cubicBezTo>
                    <a:cubicBezTo>
                      <a:pt x="17" y="42"/>
                      <a:pt x="15" y="41"/>
                      <a:pt x="15" y="38"/>
                    </a:cubicBezTo>
                    <a:cubicBezTo>
                      <a:pt x="14" y="39"/>
                      <a:pt x="13" y="37"/>
                      <a:pt x="12" y="37"/>
                    </a:cubicBezTo>
                    <a:cubicBezTo>
                      <a:pt x="12" y="37"/>
                      <a:pt x="13" y="36"/>
                      <a:pt x="11" y="37"/>
                    </a:cubicBezTo>
                    <a:cubicBezTo>
                      <a:pt x="11" y="36"/>
                      <a:pt x="13" y="35"/>
                      <a:pt x="13" y="35"/>
                    </a:cubicBezTo>
                    <a:cubicBezTo>
                      <a:pt x="12" y="35"/>
                      <a:pt x="12" y="35"/>
                      <a:pt x="11" y="35"/>
                    </a:cubicBezTo>
                    <a:cubicBezTo>
                      <a:pt x="11" y="35"/>
                      <a:pt x="11" y="35"/>
                      <a:pt x="11" y="36"/>
                    </a:cubicBezTo>
                    <a:cubicBezTo>
                      <a:pt x="10" y="36"/>
                      <a:pt x="10" y="36"/>
                      <a:pt x="10" y="36"/>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8" y="35"/>
                      <a:pt x="8" y="34"/>
                      <a:pt x="8" y="34"/>
                    </a:cubicBezTo>
                    <a:cubicBezTo>
                      <a:pt x="7" y="34"/>
                      <a:pt x="7" y="33"/>
                      <a:pt x="6" y="33"/>
                    </a:cubicBezTo>
                    <a:cubicBezTo>
                      <a:pt x="7" y="32"/>
                      <a:pt x="6" y="32"/>
                      <a:pt x="5" y="30"/>
                    </a:cubicBezTo>
                    <a:cubicBezTo>
                      <a:pt x="5" y="30"/>
                      <a:pt x="6" y="30"/>
                      <a:pt x="6" y="30"/>
                    </a:cubicBezTo>
                    <a:cubicBezTo>
                      <a:pt x="6" y="30"/>
                      <a:pt x="5" y="30"/>
                      <a:pt x="5" y="30"/>
                    </a:cubicBezTo>
                    <a:cubicBezTo>
                      <a:pt x="5" y="29"/>
                      <a:pt x="5" y="29"/>
                      <a:pt x="4" y="28"/>
                    </a:cubicBezTo>
                    <a:cubicBezTo>
                      <a:pt x="5" y="28"/>
                      <a:pt x="5" y="28"/>
                      <a:pt x="5" y="28"/>
                    </a:cubicBezTo>
                    <a:cubicBezTo>
                      <a:pt x="6" y="28"/>
                      <a:pt x="5" y="29"/>
                      <a:pt x="6" y="29"/>
                    </a:cubicBezTo>
                    <a:cubicBezTo>
                      <a:pt x="7" y="28"/>
                      <a:pt x="7" y="28"/>
                      <a:pt x="6" y="28"/>
                    </a:cubicBezTo>
                    <a:cubicBezTo>
                      <a:pt x="6" y="27"/>
                      <a:pt x="4" y="28"/>
                      <a:pt x="3" y="28"/>
                    </a:cubicBezTo>
                    <a:cubicBezTo>
                      <a:pt x="4" y="27"/>
                      <a:pt x="3" y="27"/>
                      <a:pt x="3" y="27"/>
                    </a:cubicBezTo>
                    <a:cubicBezTo>
                      <a:pt x="3" y="26"/>
                      <a:pt x="2" y="26"/>
                      <a:pt x="1" y="24"/>
                    </a:cubicBezTo>
                    <a:cubicBezTo>
                      <a:pt x="2" y="24"/>
                      <a:pt x="2" y="25"/>
                      <a:pt x="3" y="25"/>
                    </a:cubicBezTo>
                    <a:cubicBezTo>
                      <a:pt x="3" y="25"/>
                      <a:pt x="3" y="24"/>
                      <a:pt x="3" y="24"/>
                    </a:cubicBezTo>
                    <a:cubicBezTo>
                      <a:pt x="3" y="23"/>
                      <a:pt x="2" y="25"/>
                      <a:pt x="1" y="24"/>
                    </a:cubicBezTo>
                    <a:cubicBezTo>
                      <a:pt x="0" y="23"/>
                      <a:pt x="2" y="24"/>
                      <a:pt x="3" y="23"/>
                    </a:cubicBezTo>
                    <a:cubicBezTo>
                      <a:pt x="3" y="23"/>
                      <a:pt x="3" y="22"/>
                      <a:pt x="2" y="22"/>
                    </a:cubicBezTo>
                    <a:cubicBezTo>
                      <a:pt x="1" y="22"/>
                      <a:pt x="3" y="22"/>
                      <a:pt x="2" y="23"/>
                    </a:cubicBezTo>
                    <a:cubicBezTo>
                      <a:pt x="1" y="23"/>
                      <a:pt x="1" y="22"/>
                      <a:pt x="0" y="21"/>
                    </a:cubicBezTo>
                    <a:cubicBezTo>
                      <a:pt x="1" y="21"/>
                      <a:pt x="1" y="21"/>
                      <a:pt x="2" y="20"/>
                    </a:cubicBezTo>
                    <a:cubicBezTo>
                      <a:pt x="2" y="20"/>
                      <a:pt x="0" y="20"/>
                      <a:pt x="2" y="20"/>
                    </a:cubicBezTo>
                    <a:cubicBezTo>
                      <a:pt x="1" y="19"/>
                      <a:pt x="1" y="18"/>
                      <a:pt x="1" y="17"/>
                    </a:cubicBezTo>
                    <a:cubicBezTo>
                      <a:pt x="2" y="16"/>
                      <a:pt x="2" y="16"/>
                      <a:pt x="1" y="16"/>
                    </a:cubicBezTo>
                    <a:cubicBezTo>
                      <a:pt x="1" y="15"/>
                      <a:pt x="1" y="14"/>
                      <a:pt x="1" y="14"/>
                    </a:cubicBezTo>
                    <a:cubicBezTo>
                      <a:pt x="1" y="14"/>
                      <a:pt x="2" y="14"/>
                      <a:pt x="2" y="14"/>
                    </a:cubicBezTo>
                    <a:cubicBezTo>
                      <a:pt x="3" y="14"/>
                      <a:pt x="3" y="13"/>
                      <a:pt x="3" y="13"/>
                    </a:cubicBezTo>
                    <a:cubicBezTo>
                      <a:pt x="3" y="12"/>
                      <a:pt x="3" y="13"/>
                      <a:pt x="2" y="14"/>
                    </a:cubicBezTo>
                    <a:cubicBezTo>
                      <a:pt x="1" y="14"/>
                      <a:pt x="2" y="12"/>
                      <a:pt x="2" y="12"/>
                    </a:cubicBezTo>
                    <a:cubicBezTo>
                      <a:pt x="4" y="12"/>
                      <a:pt x="3" y="12"/>
                      <a:pt x="4" y="13"/>
                    </a:cubicBezTo>
                    <a:cubicBezTo>
                      <a:pt x="5" y="12"/>
                      <a:pt x="5" y="12"/>
                      <a:pt x="5" y="12"/>
                    </a:cubicBezTo>
                    <a:cubicBezTo>
                      <a:pt x="6" y="12"/>
                      <a:pt x="7" y="12"/>
                      <a:pt x="7" y="12"/>
                    </a:cubicBezTo>
                    <a:cubicBezTo>
                      <a:pt x="8" y="11"/>
                      <a:pt x="6" y="11"/>
                      <a:pt x="5" y="12"/>
                    </a:cubicBezTo>
                    <a:cubicBezTo>
                      <a:pt x="5" y="10"/>
                      <a:pt x="7" y="11"/>
                      <a:pt x="6" y="9"/>
                    </a:cubicBezTo>
                    <a:cubicBezTo>
                      <a:pt x="6" y="9"/>
                      <a:pt x="7" y="9"/>
                      <a:pt x="8" y="9"/>
                    </a:cubicBezTo>
                    <a:cubicBezTo>
                      <a:pt x="9" y="10"/>
                      <a:pt x="8" y="10"/>
                      <a:pt x="10" y="10"/>
                    </a:cubicBezTo>
                    <a:cubicBezTo>
                      <a:pt x="10" y="9"/>
                      <a:pt x="8" y="8"/>
                      <a:pt x="7" y="8"/>
                    </a:cubicBezTo>
                    <a:cubicBezTo>
                      <a:pt x="7" y="8"/>
                      <a:pt x="9" y="8"/>
                      <a:pt x="9" y="7"/>
                    </a:cubicBezTo>
                    <a:cubicBezTo>
                      <a:pt x="9" y="8"/>
                      <a:pt x="11" y="9"/>
                      <a:pt x="9" y="9"/>
                    </a:cubicBezTo>
                    <a:cubicBezTo>
                      <a:pt x="11" y="9"/>
                      <a:pt x="11" y="8"/>
                      <a:pt x="12" y="9"/>
                    </a:cubicBezTo>
                    <a:cubicBezTo>
                      <a:pt x="12" y="9"/>
                      <a:pt x="12" y="9"/>
                      <a:pt x="12" y="9"/>
                    </a:cubicBezTo>
                    <a:cubicBezTo>
                      <a:pt x="12" y="9"/>
                      <a:pt x="12" y="9"/>
                      <a:pt x="12" y="9"/>
                    </a:cubicBezTo>
                    <a:cubicBezTo>
                      <a:pt x="12" y="8"/>
                      <a:pt x="12" y="8"/>
                      <a:pt x="13" y="8"/>
                    </a:cubicBezTo>
                    <a:cubicBezTo>
                      <a:pt x="13" y="8"/>
                      <a:pt x="13" y="8"/>
                      <a:pt x="13" y="9"/>
                    </a:cubicBezTo>
                    <a:cubicBezTo>
                      <a:pt x="13" y="8"/>
                      <a:pt x="14" y="7"/>
                      <a:pt x="15" y="7"/>
                    </a:cubicBezTo>
                    <a:cubicBezTo>
                      <a:pt x="15" y="6"/>
                      <a:pt x="14" y="7"/>
                      <a:pt x="13" y="5"/>
                    </a:cubicBezTo>
                    <a:cubicBezTo>
                      <a:pt x="14" y="5"/>
                      <a:pt x="14" y="6"/>
                      <a:pt x="14" y="6"/>
                    </a:cubicBezTo>
                    <a:cubicBezTo>
                      <a:pt x="15" y="6"/>
                      <a:pt x="15" y="5"/>
                      <a:pt x="16" y="6"/>
                    </a:cubicBezTo>
                    <a:cubicBezTo>
                      <a:pt x="16" y="6"/>
                      <a:pt x="16" y="6"/>
                      <a:pt x="16" y="5"/>
                    </a:cubicBezTo>
                    <a:cubicBezTo>
                      <a:pt x="16" y="5"/>
                      <a:pt x="16" y="5"/>
                      <a:pt x="16" y="5"/>
                    </a:cubicBezTo>
                    <a:cubicBezTo>
                      <a:pt x="16" y="4"/>
                      <a:pt x="17" y="4"/>
                      <a:pt x="17" y="5"/>
                    </a:cubicBezTo>
                    <a:cubicBezTo>
                      <a:pt x="18" y="5"/>
                      <a:pt x="19" y="5"/>
                      <a:pt x="18" y="4"/>
                    </a:cubicBezTo>
                    <a:cubicBezTo>
                      <a:pt x="19" y="4"/>
                      <a:pt x="19" y="5"/>
                      <a:pt x="20" y="4"/>
                    </a:cubicBezTo>
                    <a:cubicBezTo>
                      <a:pt x="20" y="4"/>
                      <a:pt x="20" y="5"/>
                      <a:pt x="20" y="6"/>
                    </a:cubicBezTo>
                    <a:cubicBezTo>
                      <a:pt x="20" y="5"/>
                      <a:pt x="21" y="5"/>
                      <a:pt x="22" y="5"/>
                    </a:cubicBezTo>
                    <a:cubicBezTo>
                      <a:pt x="22" y="5"/>
                      <a:pt x="23" y="5"/>
                      <a:pt x="23" y="5"/>
                    </a:cubicBezTo>
                    <a:cubicBezTo>
                      <a:pt x="24" y="6"/>
                      <a:pt x="25" y="6"/>
                      <a:pt x="26" y="7"/>
                    </a:cubicBezTo>
                    <a:cubicBezTo>
                      <a:pt x="28" y="8"/>
                      <a:pt x="30" y="9"/>
                      <a:pt x="32" y="12"/>
                    </a:cubicBezTo>
                    <a:cubicBezTo>
                      <a:pt x="32" y="13"/>
                      <a:pt x="32" y="14"/>
                      <a:pt x="31" y="14"/>
                    </a:cubicBezTo>
                    <a:cubicBezTo>
                      <a:pt x="30" y="15"/>
                      <a:pt x="30" y="15"/>
                      <a:pt x="29" y="16"/>
                    </a:cubicBezTo>
                    <a:cubicBezTo>
                      <a:pt x="30" y="19"/>
                      <a:pt x="29" y="22"/>
                      <a:pt x="28" y="25"/>
                    </a:cubicBezTo>
                    <a:cubicBezTo>
                      <a:pt x="28" y="24"/>
                      <a:pt x="28" y="24"/>
                      <a:pt x="29" y="24"/>
                    </a:cubicBezTo>
                    <a:cubicBezTo>
                      <a:pt x="26" y="23"/>
                      <a:pt x="23" y="22"/>
                      <a:pt x="22" y="19"/>
                    </a:cubicBezTo>
                    <a:cubicBezTo>
                      <a:pt x="22" y="19"/>
                      <a:pt x="20" y="21"/>
                      <a:pt x="22" y="21"/>
                    </a:cubicBezTo>
                    <a:cubicBezTo>
                      <a:pt x="22" y="21"/>
                      <a:pt x="21" y="21"/>
                      <a:pt x="21" y="21"/>
                    </a:cubicBezTo>
                    <a:cubicBezTo>
                      <a:pt x="20" y="21"/>
                      <a:pt x="20" y="20"/>
                      <a:pt x="20" y="21"/>
                    </a:cubicBezTo>
                    <a:cubicBezTo>
                      <a:pt x="20" y="21"/>
                      <a:pt x="20" y="21"/>
                      <a:pt x="19" y="20"/>
                    </a:cubicBezTo>
                    <a:cubicBezTo>
                      <a:pt x="19" y="20"/>
                      <a:pt x="19" y="19"/>
                      <a:pt x="19" y="19"/>
                    </a:cubicBezTo>
                    <a:cubicBezTo>
                      <a:pt x="18" y="18"/>
                      <a:pt x="18" y="17"/>
                      <a:pt x="19" y="17"/>
                    </a:cubicBezTo>
                    <a:cubicBezTo>
                      <a:pt x="19" y="16"/>
                      <a:pt x="18" y="15"/>
                      <a:pt x="18" y="14"/>
                    </a:cubicBezTo>
                    <a:cubicBezTo>
                      <a:pt x="19" y="14"/>
                      <a:pt x="18" y="14"/>
                      <a:pt x="18" y="14"/>
                    </a:cubicBezTo>
                    <a:cubicBezTo>
                      <a:pt x="19" y="15"/>
                      <a:pt x="19" y="14"/>
                      <a:pt x="19" y="14"/>
                    </a:cubicBezTo>
                    <a:cubicBezTo>
                      <a:pt x="20" y="14"/>
                      <a:pt x="19" y="15"/>
                      <a:pt x="21" y="15"/>
                    </a:cubicBezTo>
                    <a:cubicBezTo>
                      <a:pt x="19" y="15"/>
                      <a:pt x="19" y="16"/>
                      <a:pt x="19" y="16"/>
                    </a:cubicBezTo>
                    <a:cubicBezTo>
                      <a:pt x="20" y="17"/>
                      <a:pt x="20" y="17"/>
                      <a:pt x="20" y="18"/>
                    </a:cubicBezTo>
                    <a:cubicBezTo>
                      <a:pt x="21" y="18"/>
                      <a:pt x="20" y="16"/>
                      <a:pt x="22" y="17"/>
                    </a:cubicBezTo>
                    <a:cubicBezTo>
                      <a:pt x="22" y="17"/>
                      <a:pt x="22" y="16"/>
                      <a:pt x="22" y="16"/>
                    </a:cubicBezTo>
                    <a:cubicBezTo>
                      <a:pt x="21" y="16"/>
                      <a:pt x="21" y="15"/>
                      <a:pt x="22" y="15"/>
                    </a:cubicBezTo>
                    <a:cubicBezTo>
                      <a:pt x="22" y="14"/>
                      <a:pt x="20" y="13"/>
                      <a:pt x="19" y="13"/>
                    </a:cubicBezTo>
                    <a:cubicBezTo>
                      <a:pt x="20" y="12"/>
                      <a:pt x="21" y="14"/>
                      <a:pt x="21" y="12"/>
                    </a:cubicBezTo>
                    <a:cubicBezTo>
                      <a:pt x="20" y="12"/>
                      <a:pt x="21" y="12"/>
                      <a:pt x="21" y="10"/>
                    </a:cubicBezTo>
                    <a:cubicBezTo>
                      <a:pt x="21" y="11"/>
                      <a:pt x="22" y="11"/>
                      <a:pt x="22" y="11"/>
                    </a:cubicBezTo>
                    <a:cubicBezTo>
                      <a:pt x="22" y="11"/>
                      <a:pt x="22" y="12"/>
                      <a:pt x="21" y="13"/>
                    </a:cubicBezTo>
                    <a:cubicBezTo>
                      <a:pt x="22" y="13"/>
                      <a:pt x="22" y="13"/>
                      <a:pt x="22" y="13"/>
                    </a:cubicBezTo>
                    <a:cubicBezTo>
                      <a:pt x="23" y="13"/>
                      <a:pt x="22" y="13"/>
                      <a:pt x="22" y="13"/>
                    </a:cubicBezTo>
                    <a:cubicBezTo>
                      <a:pt x="23" y="12"/>
                      <a:pt x="23" y="13"/>
                      <a:pt x="23" y="13"/>
                    </a:cubicBezTo>
                    <a:cubicBezTo>
                      <a:pt x="23" y="11"/>
                      <a:pt x="23" y="10"/>
                      <a:pt x="21" y="10"/>
                    </a:cubicBezTo>
                    <a:cubicBezTo>
                      <a:pt x="22" y="10"/>
                      <a:pt x="22" y="10"/>
                      <a:pt x="22" y="9"/>
                    </a:cubicBezTo>
                    <a:cubicBezTo>
                      <a:pt x="22" y="9"/>
                      <a:pt x="22" y="10"/>
                      <a:pt x="23" y="10"/>
                    </a:cubicBezTo>
                    <a:cubicBezTo>
                      <a:pt x="23" y="9"/>
                      <a:pt x="24" y="9"/>
                      <a:pt x="23" y="9"/>
                    </a:cubicBezTo>
                    <a:cubicBezTo>
                      <a:pt x="24" y="9"/>
                      <a:pt x="25" y="8"/>
                      <a:pt x="25" y="9"/>
                    </a:cubicBezTo>
                    <a:cubicBezTo>
                      <a:pt x="26" y="9"/>
                      <a:pt x="24" y="7"/>
                      <a:pt x="26" y="9"/>
                    </a:cubicBezTo>
                    <a:cubicBezTo>
                      <a:pt x="27" y="8"/>
                      <a:pt x="25" y="7"/>
                      <a:pt x="25" y="7"/>
                    </a:cubicBezTo>
                    <a:cubicBezTo>
                      <a:pt x="24" y="7"/>
                      <a:pt x="26" y="7"/>
                      <a:pt x="25" y="6"/>
                    </a:cubicBezTo>
                    <a:cubicBezTo>
                      <a:pt x="26" y="6"/>
                      <a:pt x="25" y="7"/>
                      <a:pt x="26" y="8"/>
                    </a:cubicBezTo>
                    <a:cubicBezTo>
                      <a:pt x="26" y="7"/>
                      <a:pt x="27" y="7"/>
                      <a:pt x="27" y="7"/>
                    </a:cubicBezTo>
                    <a:cubicBezTo>
                      <a:pt x="26" y="6"/>
                      <a:pt x="27" y="6"/>
                      <a:pt x="26" y="4"/>
                    </a:cubicBezTo>
                    <a:cubicBezTo>
                      <a:pt x="27" y="6"/>
                      <a:pt x="27" y="3"/>
                      <a:pt x="28" y="4"/>
                    </a:cubicBezTo>
                    <a:cubicBezTo>
                      <a:pt x="28" y="4"/>
                      <a:pt x="28" y="3"/>
                      <a:pt x="28" y="3"/>
                    </a:cubicBezTo>
                    <a:cubicBezTo>
                      <a:pt x="29" y="3"/>
                      <a:pt x="29" y="4"/>
                      <a:pt x="30" y="3"/>
                    </a:cubicBezTo>
                    <a:cubicBezTo>
                      <a:pt x="30" y="3"/>
                      <a:pt x="30" y="2"/>
                      <a:pt x="31" y="2"/>
                    </a:cubicBezTo>
                    <a:cubicBezTo>
                      <a:pt x="31" y="2"/>
                      <a:pt x="32" y="1"/>
                      <a:pt x="33" y="1"/>
                    </a:cubicBezTo>
                    <a:cubicBezTo>
                      <a:pt x="35" y="1"/>
                      <a:pt x="36" y="1"/>
                      <a:pt x="36" y="0"/>
                    </a:cubicBezTo>
                    <a:cubicBezTo>
                      <a:pt x="38" y="0"/>
                      <a:pt x="39" y="1"/>
                      <a:pt x="40" y="2"/>
                    </a:cubicBezTo>
                    <a:cubicBezTo>
                      <a:pt x="41" y="3"/>
                      <a:pt x="42" y="3"/>
                      <a:pt x="43" y="5"/>
                    </a:cubicBezTo>
                    <a:cubicBezTo>
                      <a:pt x="43" y="5"/>
                      <a:pt x="42" y="5"/>
                      <a:pt x="42" y="5"/>
                    </a:cubicBezTo>
                    <a:cubicBezTo>
                      <a:pt x="42" y="6"/>
                      <a:pt x="42" y="6"/>
                      <a:pt x="42" y="7"/>
                    </a:cubicBezTo>
                    <a:cubicBezTo>
                      <a:pt x="43" y="8"/>
                      <a:pt x="40" y="7"/>
                      <a:pt x="39" y="8"/>
                    </a:cubicBezTo>
                    <a:cubicBezTo>
                      <a:pt x="40" y="8"/>
                      <a:pt x="40" y="8"/>
                      <a:pt x="40" y="8"/>
                    </a:cubicBezTo>
                    <a:cubicBezTo>
                      <a:pt x="42" y="8"/>
                      <a:pt x="40" y="10"/>
                      <a:pt x="42" y="9"/>
                    </a:cubicBezTo>
                    <a:cubicBezTo>
                      <a:pt x="42" y="9"/>
                      <a:pt x="41" y="10"/>
                      <a:pt x="42" y="10"/>
                    </a:cubicBezTo>
                    <a:cubicBezTo>
                      <a:pt x="41" y="11"/>
                      <a:pt x="41" y="11"/>
                      <a:pt x="40" y="11"/>
                    </a:cubicBezTo>
                    <a:cubicBezTo>
                      <a:pt x="40" y="11"/>
                      <a:pt x="42" y="12"/>
                      <a:pt x="40" y="11"/>
                    </a:cubicBezTo>
                    <a:cubicBezTo>
                      <a:pt x="40" y="12"/>
                      <a:pt x="41" y="11"/>
                      <a:pt x="42" y="12"/>
                    </a:cubicBezTo>
                    <a:cubicBezTo>
                      <a:pt x="41" y="12"/>
                      <a:pt x="41" y="14"/>
                      <a:pt x="42" y="13"/>
                    </a:cubicBezTo>
                    <a:cubicBezTo>
                      <a:pt x="43" y="14"/>
                      <a:pt x="40" y="14"/>
                      <a:pt x="40" y="14"/>
                    </a:cubicBezTo>
                    <a:cubicBezTo>
                      <a:pt x="39" y="14"/>
                      <a:pt x="40" y="14"/>
                      <a:pt x="40" y="14"/>
                    </a:cubicBezTo>
                    <a:cubicBezTo>
                      <a:pt x="40" y="14"/>
                      <a:pt x="40" y="14"/>
                      <a:pt x="39" y="14"/>
                    </a:cubicBezTo>
                    <a:cubicBezTo>
                      <a:pt x="39" y="15"/>
                      <a:pt x="41" y="15"/>
                      <a:pt x="41" y="15"/>
                    </a:cubicBezTo>
                    <a:cubicBezTo>
                      <a:pt x="41" y="15"/>
                      <a:pt x="41" y="15"/>
                      <a:pt x="41" y="16"/>
                    </a:cubicBezTo>
                    <a:cubicBezTo>
                      <a:pt x="41" y="16"/>
                      <a:pt x="41" y="16"/>
                      <a:pt x="41" y="16"/>
                    </a:cubicBezTo>
                    <a:cubicBezTo>
                      <a:pt x="41" y="16"/>
                      <a:pt x="41" y="16"/>
                      <a:pt x="41" y="16"/>
                    </a:cubicBezTo>
                    <a:cubicBezTo>
                      <a:pt x="40" y="15"/>
                      <a:pt x="40" y="14"/>
                      <a:pt x="39" y="13"/>
                    </a:cubicBezTo>
                    <a:cubicBezTo>
                      <a:pt x="39" y="13"/>
                      <a:pt x="39" y="13"/>
                      <a:pt x="39" y="12"/>
                    </a:cubicBezTo>
                    <a:cubicBezTo>
                      <a:pt x="38" y="12"/>
                      <a:pt x="38" y="12"/>
                      <a:pt x="38" y="11"/>
                    </a:cubicBezTo>
                    <a:cubicBezTo>
                      <a:pt x="38" y="10"/>
                      <a:pt x="39" y="12"/>
                      <a:pt x="39" y="11"/>
                    </a:cubicBezTo>
                    <a:cubicBezTo>
                      <a:pt x="39" y="11"/>
                      <a:pt x="38" y="10"/>
                      <a:pt x="38" y="10"/>
                    </a:cubicBezTo>
                    <a:cubicBezTo>
                      <a:pt x="38" y="9"/>
                      <a:pt x="38" y="9"/>
                      <a:pt x="38" y="8"/>
                    </a:cubicBezTo>
                    <a:cubicBezTo>
                      <a:pt x="38" y="8"/>
                      <a:pt x="39" y="8"/>
                      <a:pt x="39" y="7"/>
                    </a:cubicBezTo>
                    <a:cubicBezTo>
                      <a:pt x="39" y="8"/>
                      <a:pt x="39" y="8"/>
                      <a:pt x="39" y="9"/>
                    </a:cubicBezTo>
                    <a:cubicBezTo>
                      <a:pt x="39" y="9"/>
                      <a:pt x="39" y="9"/>
                      <a:pt x="39" y="10"/>
                    </a:cubicBezTo>
                    <a:cubicBezTo>
                      <a:pt x="40" y="10"/>
                      <a:pt x="40" y="9"/>
                      <a:pt x="39" y="9"/>
                    </a:cubicBezTo>
                    <a:cubicBezTo>
                      <a:pt x="39" y="8"/>
                      <a:pt x="39" y="8"/>
                      <a:pt x="40" y="8"/>
                    </a:cubicBezTo>
                    <a:cubicBezTo>
                      <a:pt x="40" y="8"/>
                      <a:pt x="40" y="7"/>
                      <a:pt x="40" y="7"/>
                    </a:cubicBezTo>
                    <a:cubicBezTo>
                      <a:pt x="40" y="7"/>
                      <a:pt x="40" y="7"/>
                      <a:pt x="41" y="6"/>
                    </a:cubicBezTo>
                    <a:cubicBezTo>
                      <a:pt x="41" y="6"/>
                      <a:pt x="41" y="6"/>
                      <a:pt x="41" y="6"/>
                    </a:cubicBezTo>
                    <a:cubicBezTo>
                      <a:pt x="41" y="6"/>
                      <a:pt x="41" y="5"/>
                      <a:pt x="41" y="5"/>
                    </a:cubicBezTo>
                    <a:cubicBezTo>
                      <a:pt x="41" y="4"/>
                      <a:pt x="42" y="4"/>
                      <a:pt x="41" y="4"/>
                    </a:cubicBezTo>
                    <a:cubicBezTo>
                      <a:pt x="41" y="4"/>
                      <a:pt x="41" y="4"/>
                      <a:pt x="40" y="4"/>
                    </a:cubicBezTo>
                    <a:cubicBezTo>
                      <a:pt x="40" y="4"/>
                      <a:pt x="40" y="4"/>
                      <a:pt x="40" y="3"/>
                    </a:cubicBezTo>
                    <a:cubicBezTo>
                      <a:pt x="41" y="3"/>
                      <a:pt x="41" y="3"/>
                      <a:pt x="42" y="3"/>
                    </a:cubicBezTo>
                    <a:cubicBezTo>
                      <a:pt x="42" y="3"/>
                      <a:pt x="42" y="3"/>
                      <a:pt x="42" y="3"/>
                    </a:cubicBezTo>
                    <a:cubicBezTo>
                      <a:pt x="42" y="4"/>
                      <a:pt x="42" y="4"/>
                      <a:pt x="41" y="5"/>
                    </a:cubicBezTo>
                    <a:cubicBezTo>
                      <a:pt x="42" y="5"/>
                      <a:pt x="42" y="5"/>
                      <a:pt x="43" y="5"/>
                    </a:cubicBezTo>
                    <a:cubicBezTo>
                      <a:pt x="44" y="5"/>
                      <a:pt x="44" y="5"/>
                      <a:pt x="44" y="6"/>
                    </a:cubicBezTo>
                    <a:cubicBezTo>
                      <a:pt x="45" y="6"/>
                      <a:pt x="46" y="7"/>
                      <a:pt x="47" y="7"/>
                    </a:cubicBezTo>
                    <a:cubicBezTo>
                      <a:pt x="47" y="7"/>
                      <a:pt x="47" y="7"/>
                      <a:pt x="47" y="7"/>
                    </a:cubicBezTo>
                    <a:cubicBezTo>
                      <a:pt x="48" y="7"/>
                      <a:pt x="48" y="8"/>
                      <a:pt x="49" y="8"/>
                    </a:cubicBezTo>
                    <a:cubicBezTo>
                      <a:pt x="49" y="8"/>
                      <a:pt x="49" y="7"/>
                      <a:pt x="49" y="6"/>
                    </a:cubicBezTo>
                    <a:cubicBezTo>
                      <a:pt x="49" y="6"/>
                      <a:pt x="49" y="6"/>
                      <a:pt x="48" y="6"/>
                    </a:cubicBezTo>
                    <a:cubicBezTo>
                      <a:pt x="47" y="7"/>
                      <a:pt x="50" y="6"/>
                      <a:pt x="48" y="7"/>
                    </a:cubicBezTo>
                    <a:cubicBezTo>
                      <a:pt x="47" y="6"/>
                      <a:pt x="49" y="7"/>
                      <a:pt x="50" y="5"/>
                    </a:cubicBezTo>
                    <a:cubicBezTo>
                      <a:pt x="49" y="7"/>
                      <a:pt x="50" y="7"/>
                      <a:pt x="50" y="7"/>
                    </a:cubicBezTo>
                    <a:cubicBezTo>
                      <a:pt x="51" y="8"/>
                      <a:pt x="52" y="8"/>
                      <a:pt x="51" y="9"/>
                    </a:cubicBezTo>
                    <a:cubicBezTo>
                      <a:pt x="52" y="9"/>
                      <a:pt x="52" y="9"/>
                      <a:pt x="53" y="9"/>
                    </a:cubicBezTo>
                    <a:cubicBezTo>
                      <a:pt x="52" y="8"/>
                      <a:pt x="52" y="9"/>
                      <a:pt x="51" y="8"/>
                    </a:cubicBezTo>
                    <a:cubicBezTo>
                      <a:pt x="52" y="8"/>
                      <a:pt x="52" y="8"/>
                      <a:pt x="52" y="7"/>
                    </a:cubicBezTo>
                    <a:cubicBezTo>
                      <a:pt x="52" y="7"/>
                      <a:pt x="52" y="7"/>
                      <a:pt x="52" y="7"/>
                    </a:cubicBezTo>
                    <a:cubicBezTo>
                      <a:pt x="53" y="7"/>
                      <a:pt x="53" y="8"/>
                      <a:pt x="54" y="9"/>
                    </a:cubicBezTo>
                    <a:cubicBezTo>
                      <a:pt x="53" y="10"/>
                      <a:pt x="53" y="10"/>
                      <a:pt x="52" y="10"/>
                    </a:cubicBezTo>
                    <a:cubicBezTo>
                      <a:pt x="52" y="11"/>
                      <a:pt x="53" y="10"/>
                      <a:pt x="53" y="10"/>
                    </a:cubicBezTo>
                    <a:cubicBezTo>
                      <a:pt x="53" y="10"/>
                      <a:pt x="53" y="11"/>
                      <a:pt x="53" y="11"/>
                    </a:cubicBezTo>
                    <a:cubicBezTo>
                      <a:pt x="54" y="11"/>
                      <a:pt x="55" y="12"/>
                      <a:pt x="55" y="13"/>
                    </a:cubicBezTo>
                    <a:cubicBezTo>
                      <a:pt x="55" y="13"/>
                      <a:pt x="55" y="14"/>
                      <a:pt x="55" y="15"/>
                    </a:cubicBezTo>
                    <a:cubicBezTo>
                      <a:pt x="55" y="15"/>
                      <a:pt x="55" y="15"/>
                      <a:pt x="54" y="15"/>
                    </a:cubicBezTo>
                    <a:cubicBezTo>
                      <a:pt x="55" y="16"/>
                      <a:pt x="55" y="17"/>
                      <a:pt x="55" y="18"/>
                    </a:cubicBezTo>
                    <a:cubicBezTo>
                      <a:pt x="53" y="18"/>
                      <a:pt x="55" y="17"/>
                      <a:pt x="54" y="17"/>
                    </a:cubicBezTo>
                    <a:cubicBezTo>
                      <a:pt x="53" y="18"/>
                      <a:pt x="54" y="18"/>
                      <a:pt x="55" y="19"/>
                    </a:cubicBezTo>
                    <a:cubicBezTo>
                      <a:pt x="56" y="20"/>
                      <a:pt x="56" y="21"/>
                      <a:pt x="55" y="22"/>
                    </a:cubicBezTo>
                    <a:cubicBezTo>
                      <a:pt x="57" y="23"/>
                      <a:pt x="54" y="23"/>
                      <a:pt x="55" y="24"/>
                    </a:cubicBezTo>
                    <a:cubicBezTo>
                      <a:pt x="54" y="24"/>
                      <a:pt x="54" y="25"/>
                      <a:pt x="52" y="25"/>
                    </a:cubicBezTo>
                    <a:cubicBezTo>
                      <a:pt x="52" y="25"/>
                      <a:pt x="53" y="26"/>
                      <a:pt x="54" y="26"/>
                    </a:cubicBezTo>
                    <a:cubicBezTo>
                      <a:pt x="53" y="27"/>
                      <a:pt x="53" y="25"/>
                      <a:pt x="52" y="26"/>
                    </a:cubicBezTo>
                    <a:cubicBezTo>
                      <a:pt x="52" y="27"/>
                      <a:pt x="54" y="26"/>
                      <a:pt x="53" y="27"/>
                    </a:cubicBezTo>
                    <a:cubicBezTo>
                      <a:pt x="53" y="27"/>
                      <a:pt x="53" y="27"/>
                      <a:pt x="53" y="27"/>
                    </a:cubicBezTo>
                    <a:cubicBezTo>
                      <a:pt x="53" y="27"/>
                      <a:pt x="52" y="27"/>
                      <a:pt x="52" y="27"/>
                    </a:cubicBezTo>
                    <a:cubicBezTo>
                      <a:pt x="53" y="29"/>
                      <a:pt x="53" y="31"/>
                      <a:pt x="52" y="32"/>
                    </a:cubicBezTo>
                    <a:cubicBezTo>
                      <a:pt x="52" y="32"/>
                      <a:pt x="52" y="32"/>
                      <a:pt x="52" y="32"/>
                    </a:cubicBezTo>
                    <a:cubicBezTo>
                      <a:pt x="53" y="33"/>
                      <a:pt x="53" y="32"/>
                      <a:pt x="54" y="32"/>
                    </a:cubicBezTo>
                    <a:cubicBezTo>
                      <a:pt x="52" y="33"/>
                      <a:pt x="52" y="33"/>
                      <a:pt x="51" y="34"/>
                    </a:cubicBezTo>
                    <a:cubicBezTo>
                      <a:pt x="50" y="34"/>
                      <a:pt x="51" y="34"/>
                      <a:pt x="51" y="33"/>
                    </a:cubicBezTo>
                    <a:cubicBezTo>
                      <a:pt x="51" y="33"/>
                      <a:pt x="50" y="34"/>
                      <a:pt x="50" y="33"/>
                    </a:cubicBezTo>
                    <a:cubicBezTo>
                      <a:pt x="51" y="35"/>
                      <a:pt x="49" y="36"/>
                      <a:pt x="50" y="37"/>
                    </a:cubicBezTo>
                    <a:cubicBezTo>
                      <a:pt x="49" y="39"/>
                      <a:pt x="48" y="44"/>
                      <a:pt x="48" y="47"/>
                    </a:cubicBezTo>
                    <a:cubicBezTo>
                      <a:pt x="48" y="51"/>
                      <a:pt x="49" y="55"/>
                      <a:pt x="49" y="58"/>
                    </a:cubicBezTo>
                    <a:cubicBezTo>
                      <a:pt x="51" y="58"/>
                      <a:pt x="50" y="57"/>
                      <a:pt x="51" y="57"/>
                    </a:cubicBezTo>
                    <a:cubicBezTo>
                      <a:pt x="51" y="57"/>
                      <a:pt x="49" y="56"/>
                      <a:pt x="51" y="56"/>
                    </a:cubicBezTo>
                    <a:cubicBezTo>
                      <a:pt x="49" y="55"/>
                      <a:pt x="51" y="54"/>
                      <a:pt x="50" y="53"/>
                    </a:cubicBezTo>
                    <a:cubicBezTo>
                      <a:pt x="51" y="53"/>
                      <a:pt x="52" y="54"/>
                      <a:pt x="52" y="55"/>
                    </a:cubicBezTo>
                    <a:cubicBezTo>
                      <a:pt x="50" y="55"/>
                      <a:pt x="52" y="54"/>
                      <a:pt x="51" y="54"/>
                    </a:cubicBezTo>
                    <a:cubicBezTo>
                      <a:pt x="50" y="54"/>
                      <a:pt x="51" y="56"/>
                      <a:pt x="52" y="55"/>
                    </a:cubicBezTo>
                    <a:cubicBezTo>
                      <a:pt x="53" y="56"/>
                      <a:pt x="51" y="57"/>
                      <a:pt x="52" y="57"/>
                    </a:cubicBezTo>
                    <a:cubicBezTo>
                      <a:pt x="51" y="57"/>
                      <a:pt x="51" y="59"/>
                      <a:pt x="50" y="58"/>
                    </a:cubicBezTo>
                    <a:cubicBezTo>
                      <a:pt x="50" y="59"/>
                      <a:pt x="53" y="59"/>
                      <a:pt x="52" y="58"/>
                    </a:cubicBezTo>
                    <a:cubicBezTo>
                      <a:pt x="52" y="57"/>
                      <a:pt x="52" y="58"/>
                      <a:pt x="53" y="58"/>
                    </a:cubicBezTo>
                    <a:cubicBezTo>
                      <a:pt x="52" y="59"/>
                      <a:pt x="52" y="59"/>
                      <a:pt x="51" y="59"/>
                    </a:cubicBezTo>
                    <a:cubicBezTo>
                      <a:pt x="51" y="60"/>
                      <a:pt x="50" y="60"/>
                      <a:pt x="51" y="61"/>
                    </a:cubicBezTo>
                    <a:cubicBezTo>
                      <a:pt x="51" y="61"/>
                      <a:pt x="51" y="61"/>
                      <a:pt x="52" y="61"/>
                    </a:cubicBezTo>
                    <a:cubicBezTo>
                      <a:pt x="52" y="61"/>
                      <a:pt x="53" y="62"/>
                      <a:pt x="53" y="63"/>
                    </a:cubicBezTo>
                    <a:cubicBezTo>
                      <a:pt x="53" y="63"/>
                      <a:pt x="54" y="64"/>
                      <a:pt x="52" y="65"/>
                    </a:cubicBezTo>
                    <a:cubicBezTo>
                      <a:pt x="53" y="66"/>
                      <a:pt x="54" y="67"/>
                      <a:pt x="54" y="68"/>
                    </a:cubicBezTo>
                    <a:cubicBezTo>
                      <a:pt x="55" y="68"/>
                      <a:pt x="55" y="69"/>
                      <a:pt x="55" y="69"/>
                    </a:cubicBezTo>
                    <a:cubicBezTo>
                      <a:pt x="56" y="70"/>
                      <a:pt x="57" y="70"/>
                      <a:pt x="57" y="71"/>
                    </a:cubicBezTo>
                    <a:cubicBezTo>
                      <a:pt x="58" y="71"/>
                      <a:pt x="56" y="71"/>
                      <a:pt x="55" y="72"/>
                    </a:cubicBezTo>
                    <a:close/>
                    <a:moveTo>
                      <a:pt x="7" y="17"/>
                    </a:moveTo>
                    <a:cubicBezTo>
                      <a:pt x="6" y="18"/>
                      <a:pt x="6" y="17"/>
                      <a:pt x="5" y="18"/>
                    </a:cubicBezTo>
                    <a:cubicBezTo>
                      <a:pt x="5" y="19"/>
                      <a:pt x="6" y="19"/>
                      <a:pt x="7" y="20"/>
                    </a:cubicBezTo>
                    <a:cubicBezTo>
                      <a:pt x="7" y="19"/>
                      <a:pt x="7" y="19"/>
                      <a:pt x="7" y="19"/>
                    </a:cubicBezTo>
                    <a:cubicBezTo>
                      <a:pt x="6" y="19"/>
                      <a:pt x="6" y="19"/>
                      <a:pt x="6" y="19"/>
                    </a:cubicBezTo>
                    <a:cubicBezTo>
                      <a:pt x="6" y="18"/>
                      <a:pt x="8" y="18"/>
                      <a:pt x="7" y="17"/>
                    </a:cubicBezTo>
                    <a:close/>
                    <a:moveTo>
                      <a:pt x="6" y="14"/>
                    </a:moveTo>
                    <a:cubicBezTo>
                      <a:pt x="5" y="14"/>
                      <a:pt x="5" y="14"/>
                      <a:pt x="5" y="15"/>
                    </a:cubicBezTo>
                    <a:cubicBezTo>
                      <a:pt x="6" y="15"/>
                      <a:pt x="7" y="16"/>
                      <a:pt x="8" y="15"/>
                    </a:cubicBezTo>
                    <a:cubicBezTo>
                      <a:pt x="7" y="14"/>
                      <a:pt x="7" y="14"/>
                      <a:pt x="6" y="15"/>
                    </a:cubicBezTo>
                    <a:cubicBezTo>
                      <a:pt x="6" y="14"/>
                      <a:pt x="6" y="14"/>
                      <a:pt x="6" y="14"/>
                    </a:cubicBezTo>
                    <a:close/>
                    <a:moveTo>
                      <a:pt x="9" y="12"/>
                    </a:moveTo>
                    <a:cubicBezTo>
                      <a:pt x="8" y="13"/>
                      <a:pt x="9" y="13"/>
                      <a:pt x="8" y="13"/>
                    </a:cubicBezTo>
                    <a:cubicBezTo>
                      <a:pt x="9" y="14"/>
                      <a:pt x="10" y="14"/>
                      <a:pt x="10" y="13"/>
                    </a:cubicBezTo>
                    <a:cubicBezTo>
                      <a:pt x="9" y="13"/>
                      <a:pt x="10" y="12"/>
                      <a:pt x="9" y="12"/>
                    </a:cubicBezTo>
                    <a:close/>
                    <a:moveTo>
                      <a:pt x="39" y="11"/>
                    </a:moveTo>
                    <a:cubicBezTo>
                      <a:pt x="40" y="10"/>
                      <a:pt x="40" y="10"/>
                      <a:pt x="41" y="10"/>
                    </a:cubicBezTo>
                    <a:cubicBezTo>
                      <a:pt x="41" y="10"/>
                      <a:pt x="42" y="10"/>
                      <a:pt x="42" y="10"/>
                    </a:cubicBezTo>
                    <a:cubicBezTo>
                      <a:pt x="42" y="10"/>
                      <a:pt x="41" y="10"/>
                      <a:pt x="40" y="10"/>
                    </a:cubicBezTo>
                    <a:cubicBezTo>
                      <a:pt x="39" y="10"/>
                      <a:pt x="39" y="10"/>
                      <a:pt x="39" y="11"/>
                    </a:cubicBezTo>
                    <a:close/>
                    <a:moveTo>
                      <a:pt x="50" y="12"/>
                    </a:moveTo>
                    <a:cubicBezTo>
                      <a:pt x="50" y="11"/>
                      <a:pt x="51" y="11"/>
                      <a:pt x="52" y="10"/>
                    </a:cubicBezTo>
                    <a:cubicBezTo>
                      <a:pt x="50" y="11"/>
                      <a:pt x="50" y="11"/>
                      <a:pt x="49" y="11"/>
                    </a:cubicBezTo>
                    <a:cubicBezTo>
                      <a:pt x="49" y="11"/>
                      <a:pt x="49" y="11"/>
                      <a:pt x="49" y="11"/>
                    </a:cubicBezTo>
                    <a:cubicBezTo>
                      <a:pt x="49" y="12"/>
                      <a:pt x="49" y="12"/>
                      <a:pt x="50" y="12"/>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 name="组合 32"/>
              <p:cNvGrpSpPr/>
              <p:nvPr/>
            </p:nvGrpSpPr>
            <p:grpSpPr>
              <a:xfrm>
                <a:off x="4857448" y="2251348"/>
                <a:ext cx="2081975" cy="3655719"/>
                <a:chOff x="4857448" y="2251348"/>
                <a:chExt cx="2081975" cy="3655719"/>
              </a:xfrm>
            </p:grpSpPr>
            <p:sp>
              <p:nvSpPr>
                <p:cNvPr id="34" name="Freeform 41"/>
                <p:cNvSpPr>
                  <a:spLocks noEditPoints="1"/>
                </p:cNvSpPr>
                <p:nvPr/>
              </p:nvSpPr>
              <p:spPr bwMode="auto">
                <a:xfrm rot="976095">
                  <a:off x="4857448" y="2251348"/>
                  <a:ext cx="2081975" cy="2517298"/>
                </a:xfrm>
                <a:custGeom>
                  <a:avLst/>
                  <a:gdLst>
                    <a:gd name="T0" fmla="*/ 112 w 123"/>
                    <a:gd name="T1" fmla="*/ 80 h 149"/>
                    <a:gd name="T2" fmla="*/ 115 w 123"/>
                    <a:gd name="T3" fmla="*/ 66 h 149"/>
                    <a:gd name="T4" fmla="*/ 114 w 123"/>
                    <a:gd name="T5" fmla="*/ 51 h 149"/>
                    <a:gd name="T6" fmla="*/ 112 w 123"/>
                    <a:gd name="T7" fmla="*/ 41 h 149"/>
                    <a:gd name="T8" fmla="*/ 106 w 123"/>
                    <a:gd name="T9" fmla="*/ 25 h 149"/>
                    <a:gd name="T10" fmla="*/ 99 w 123"/>
                    <a:gd name="T11" fmla="*/ 17 h 149"/>
                    <a:gd name="T12" fmla="*/ 92 w 123"/>
                    <a:gd name="T13" fmla="*/ 14 h 149"/>
                    <a:gd name="T14" fmla="*/ 76 w 123"/>
                    <a:gd name="T15" fmla="*/ 7 h 149"/>
                    <a:gd name="T16" fmla="*/ 63 w 123"/>
                    <a:gd name="T17" fmla="*/ 6 h 149"/>
                    <a:gd name="T18" fmla="*/ 47 w 123"/>
                    <a:gd name="T19" fmla="*/ 10 h 149"/>
                    <a:gd name="T20" fmla="*/ 36 w 123"/>
                    <a:gd name="T21" fmla="*/ 13 h 149"/>
                    <a:gd name="T22" fmla="*/ 31 w 123"/>
                    <a:gd name="T23" fmla="*/ 16 h 149"/>
                    <a:gd name="T24" fmla="*/ 23 w 123"/>
                    <a:gd name="T25" fmla="*/ 23 h 149"/>
                    <a:gd name="T26" fmla="*/ 13 w 123"/>
                    <a:gd name="T27" fmla="*/ 32 h 149"/>
                    <a:gd name="T28" fmla="*/ 8 w 123"/>
                    <a:gd name="T29" fmla="*/ 46 h 149"/>
                    <a:gd name="T30" fmla="*/ 11 w 123"/>
                    <a:gd name="T31" fmla="*/ 68 h 149"/>
                    <a:gd name="T32" fmla="*/ 16 w 123"/>
                    <a:gd name="T33" fmla="*/ 81 h 149"/>
                    <a:gd name="T34" fmla="*/ 25 w 123"/>
                    <a:gd name="T35" fmla="*/ 95 h 149"/>
                    <a:gd name="T36" fmla="*/ 25 w 123"/>
                    <a:gd name="T37" fmla="*/ 96 h 149"/>
                    <a:gd name="T38" fmla="*/ 53 w 123"/>
                    <a:gd name="T39" fmla="*/ 121 h 149"/>
                    <a:gd name="T40" fmla="*/ 64 w 123"/>
                    <a:gd name="T41" fmla="*/ 142 h 149"/>
                    <a:gd name="T42" fmla="*/ 64 w 123"/>
                    <a:gd name="T43" fmla="*/ 148 h 149"/>
                    <a:gd name="T44" fmla="*/ 57 w 123"/>
                    <a:gd name="T45" fmla="*/ 135 h 149"/>
                    <a:gd name="T46" fmla="*/ 37 w 123"/>
                    <a:gd name="T47" fmla="*/ 114 h 149"/>
                    <a:gd name="T48" fmla="*/ 21 w 123"/>
                    <a:gd name="T49" fmla="*/ 99 h 149"/>
                    <a:gd name="T50" fmla="*/ 21 w 123"/>
                    <a:gd name="T51" fmla="*/ 99 h 149"/>
                    <a:gd name="T52" fmla="*/ 20 w 123"/>
                    <a:gd name="T53" fmla="*/ 96 h 149"/>
                    <a:gd name="T54" fmla="*/ 12 w 123"/>
                    <a:gd name="T55" fmla="*/ 86 h 149"/>
                    <a:gd name="T56" fmla="*/ 6 w 123"/>
                    <a:gd name="T57" fmla="*/ 81 h 149"/>
                    <a:gd name="T58" fmla="*/ 2 w 123"/>
                    <a:gd name="T59" fmla="*/ 73 h 149"/>
                    <a:gd name="T60" fmla="*/ 3 w 123"/>
                    <a:gd name="T61" fmla="*/ 67 h 149"/>
                    <a:gd name="T62" fmla="*/ 4 w 123"/>
                    <a:gd name="T63" fmla="*/ 59 h 149"/>
                    <a:gd name="T64" fmla="*/ 1 w 123"/>
                    <a:gd name="T65" fmla="*/ 52 h 149"/>
                    <a:gd name="T66" fmla="*/ 3 w 123"/>
                    <a:gd name="T67" fmla="*/ 37 h 149"/>
                    <a:gd name="T68" fmla="*/ 26 w 123"/>
                    <a:gd name="T69" fmla="*/ 12 h 149"/>
                    <a:gd name="T70" fmla="*/ 32 w 123"/>
                    <a:gd name="T71" fmla="*/ 8 h 149"/>
                    <a:gd name="T72" fmla="*/ 39 w 123"/>
                    <a:gd name="T73" fmla="*/ 5 h 149"/>
                    <a:gd name="T74" fmla="*/ 40 w 123"/>
                    <a:gd name="T75" fmla="*/ 4 h 149"/>
                    <a:gd name="T76" fmla="*/ 47 w 123"/>
                    <a:gd name="T77" fmla="*/ 3 h 149"/>
                    <a:gd name="T78" fmla="*/ 56 w 123"/>
                    <a:gd name="T79" fmla="*/ 1 h 149"/>
                    <a:gd name="T80" fmla="*/ 76 w 123"/>
                    <a:gd name="T81" fmla="*/ 3 h 149"/>
                    <a:gd name="T82" fmla="*/ 83 w 123"/>
                    <a:gd name="T83" fmla="*/ 5 h 149"/>
                    <a:gd name="T84" fmla="*/ 95 w 123"/>
                    <a:gd name="T85" fmla="*/ 9 h 149"/>
                    <a:gd name="T86" fmla="*/ 103 w 123"/>
                    <a:gd name="T87" fmla="*/ 13 h 149"/>
                    <a:gd name="T88" fmla="*/ 106 w 123"/>
                    <a:gd name="T89" fmla="*/ 21 h 149"/>
                    <a:gd name="T90" fmla="*/ 108 w 123"/>
                    <a:gd name="T91" fmla="*/ 21 h 149"/>
                    <a:gd name="T92" fmla="*/ 113 w 123"/>
                    <a:gd name="T93" fmla="*/ 25 h 149"/>
                    <a:gd name="T94" fmla="*/ 114 w 123"/>
                    <a:gd name="T95" fmla="*/ 28 h 149"/>
                    <a:gd name="T96" fmla="*/ 119 w 123"/>
                    <a:gd name="T97" fmla="*/ 38 h 149"/>
                    <a:gd name="T98" fmla="*/ 120 w 123"/>
                    <a:gd name="T99" fmla="*/ 48 h 149"/>
                    <a:gd name="T100" fmla="*/ 121 w 123"/>
                    <a:gd name="T101" fmla="*/ 59 h 149"/>
                    <a:gd name="T102" fmla="*/ 112 w 123"/>
                    <a:gd name="T103" fmla="*/ 93 h 149"/>
                    <a:gd name="T104" fmla="*/ 115 w 123"/>
                    <a:gd name="T105" fmla="*/ 93 h 149"/>
                    <a:gd name="T106" fmla="*/ 109 w 123"/>
                    <a:gd name="T107" fmla="*/ 103 h 149"/>
                    <a:gd name="T108" fmla="*/ 10 w 123"/>
                    <a:gd name="T109" fmla="*/ 75 h 149"/>
                    <a:gd name="T110" fmla="*/ 6 w 123"/>
                    <a:gd name="T111" fmla="*/ 69 h 149"/>
                    <a:gd name="T112" fmla="*/ 94 w 123"/>
                    <a:gd name="T113" fmla="*/ 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3" h="149">
                      <a:moveTo>
                        <a:pt x="105" y="114"/>
                      </a:moveTo>
                      <a:cubicBezTo>
                        <a:pt x="104" y="108"/>
                        <a:pt x="103" y="102"/>
                        <a:pt x="107" y="94"/>
                      </a:cubicBezTo>
                      <a:cubicBezTo>
                        <a:pt x="107" y="94"/>
                        <a:pt x="107" y="95"/>
                        <a:pt x="107" y="95"/>
                      </a:cubicBezTo>
                      <a:cubicBezTo>
                        <a:pt x="108" y="94"/>
                        <a:pt x="107" y="94"/>
                        <a:pt x="107" y="94"/>
                      </a:cubicBezTo>
                      <a:cubicBezTo>
                        <a:pt x="108" y="91"/>
                        <a:pt x="110" y="89"/>
                        <a:pt x="109" y="87"/>
                      </a:cubicBezTo>
                      <a:cubicBezTo>
                        <a:pt x="110" y="87"/>
                        <a:pt x="109" y="83"/>
                        <a:pt x="112" y="84"/>
                      </a:cubicBezTo>
                      <a:cubicBezTo>
                        <a:pt x="110" y="84"/>
                        <a:pt x="111" y="82"/>
                        <a:pt x="112" y="80"/>
                      </a:cubicBezTo>
                      <a:cubicBezTo>
                        <a:pt x="112" y="80"/>
                        <a:pt x="112" y="80"/>
                        <a:pt x="112" y="81"/>
                      </a:cubicBezTo>
                      <a:cubicBezTo>
                        <a:pt x="112" y="80"/>
                        <a:pt x="112" y="79"/>
                        <a:pt x="112" y="79"/>
                      </a:cubicBezTo>
                      <a:cubicBezTo>
                        <a:pt x="114" y="80"/>
                        <a:pt x="113" y="77"/>
                        <a:pt x="112" y="77"/>
                      </a:cubicBezTo>
                      <a:cubicBezTo>
                        <a:pt x="112" y="76"/>
                        <a:pt x="115" y="74"/>
                        <a:pt x="113" y="73"/>
                      </a:cubicBezTo>
                      <a:cubicBezTo>
                        <a:pt x="115" y="73"/>
                        <a:pt x="113" y="72"/>
                        <a:pt x="115" y="72"/>
                      </a:cubicBezTo>
                      <a:cubicBezTo>
                        <a:pt x="114" y="70"/>
                        <a:pt x="113" y="69"/>
                        <a:pt x="115" y="68"/>
                      </a:cubicBezTo>
                      <a:cubicBezTo>
                        <a:pt x="115" y="67"/>
                        <a:pt x="115" y="66"/>
                        <a:pt x="115" y="66"/>
                      </a:cubicBezTo>
                      <a:cubicBezTo>
                        <a:pt x="114" y="65"/>
                        <a:pt x="114" y="64"/>
                        <a:pt x="115" y="64"/>
                      </a:cubicBezTo>
                      <a:cubicBezTo>
                        <a:pt x="114" y="63"/>
                        <a:pt x="114" y="62"/>
                        <a:pt x="114" y="61"/>
                      </a:cubicBezTo>
                      <a:cubicBezTo>
                        <a:pt x="115" y="61"/>
                        <a:pt x="115" y="60"/>
                        <a:pt x="115" y="60"/>
                      </a:cubicBezTo>
                      <a:cubicBezTo>
                        <a:pt x="115" y="60"/>
                        <a:pt x="115" y="60"/>
                        <a:pt x="114" y="59"/>
                      </a:cubicBezTo>
                      <a:cubicBezTo>
                        <a:pt x="114" y="57"/>
                        <a:pt x="115" y="59"/>
                        <a:pt x="115" y="59"/>
                      </a:cubicBezTo>
                      <a:cubicBezTo>
                        <a:pt x="115" y="57"/>
                        <a:pt x="114" y="55"/>
                        <a:pt x="114" y="54"/>
                      </a:cubicBezTo>
                      <a:cubicBezTo>
                        <a:pt x="114" y="53"/>
                        <a:pt x="114" y="52"/>
                        <a:pt x="114" y="51"/>
                      </a:cubicBezTo>
                      <a:cubicBezTo>
                        <a:pt x="114" y="51"/>
                        <a:pt x="114" y="50"/>
                        <a:pt x="114" y="49"/>
                      </a:cubicBezTo>
                      <a:cubicBezTo>
                        <a:pt x="113" y="48"/>
                        <a:pt x="113" y="47"/>
                        <a:pt x="113" y="46"/>
                      </a:cubicBezTo>
                      <a:cubicBezTo>
                        <a:pt x="113" y="45"/>
                        <a:pt x="114" y="44"/>
                        <a:pt x="114" y="44"/>
                      </a:cubicBezTo>
                      <a:cubicBezTo>
                        <a:pt x="112" y="44"/>
                        <a:pt x="115" y="45"/>
                        <a:pt x="113" y="45"/>
                      </a:cubicBezTo>
                      <a:cubicBezTo>
                        <a:pt x="112" y="43"/>
                        <a:pt x="112" y="43"/>
                        <a:pt x="112" y="43"/>
                      </a:cubicBezTo>
                      <a:cubicBezTo>
                        <a:pt x="113" y="42"/>
                        <a:pt x="114" y="42"/>
                        <a:pt x="113" y="41"/>
                      </a:cubicBezTo>
                      <a:cubicBezTo>
                        <a:pt x="113" y="40"/>
                        <a:pt x="113" y="42"/>
                        <a:pt x="112" y="41"/>
                      </a:cubicBezTo>
                      <a:cubicBezTo>
                        <a:pt x="112" y="39"/>
                        <a:pt x="112" y="38"/>
                        <a:pt x="112" y="36"/>
                      </a:cubicBezTo>
                      <a:cubicBezTo>
                        <a:pt x="111" y="35"/>
                        <a:pt x="110" y="34"/>
                        <a:pt x="109" y="32"/>
                      </a:cubicBezTo>
                      <a:cubicBezTo>
                        <a:pt x="110" y="32"/>
                        <a:pt x="110" y="31"/>
                        <a:pt x="112" y="32"/>
                      </a:cubicBezTo>
                      <a:cubicBezTo>
                        <a:pt x="112" y="32"/>
                        <a:pt x="111" y="31"/>
                        <a:pt x="111" y="31"/>
                      </a:cubicBezTo>
                      <a:cubicBezTo>
                        <a:pt x="110" y="32"/>
                        <a:pt x="109" y="31"/>
                        <a:pt x="109" y="32"/>
                      </a:cubicBezTo>
                      <a:cubicBezTo>
                        <a:pt x="108" y="32"/>
                        <a:pt x="110" y="30"/>
                        <a:pt x="109" y="29"/>
                      </a:cubicBezTo>
                      <a:cubicBezTo>
                        <a:pt x="108" y="31"/>
                        <a:pt x="106" y="27"/>
                        <a:pt x="106" y="25"/>
                      </a:cubicBezTo>
                      <a:cubicBezTo>
                        <a:pt x="106" y="25"/>
                        <a:pt x="106" y="25"/>
                        <a:pt x="106" y="25"/>
                      </a:cubicBezTo>
                      <a:cubicBezTo>
                        <a:pt x="106" y="25"/>
                        <a:pt x="106" y="25"/>
                        <a:pt x="106" y="25"/>
                      </a:cubicBezTo>
                      <a:cubicBezTo>
                        <a:pt x="105" y="24"/>
                        <a:pt x="105" y="26"/>
                        <a:pt x="104" y="25"/>
                      </a:cubicBezTo>
                      <a:cubicBezTo>
                        <a:pt x="106" y="24"/>
                        <a:pt x="101" y="23"/>
                        <a:pt x="101" y="21"/>
                      </a:cubicBezTo>
                      <a:cubicBezTo>
                        <a:pt x="101" y="21"/>
                        <a:pt x="102" y="21"/>
                        <a:pt x="101" y="20"/>
                      </a:cubicBezTo>
                      <a:cubicBezTo>
                        <a:pt x="100" y="20"/>
                        <a:pt x="99" y="20"/>
                        <a:pt x="98" y="18"/>
                      </a:cubicBezTo>
                      <a:cubicBezTo>
                        <a:pt x="100" y="18"/>
                        <a:pt x="98" y="18"/>
                        <a:pt x="99" y="17"/>
                      </a:cubicBezTo>
                      <a:cubicBezTo>
                        <a:pt x="98" y="17"/>
                        <a:pt x="98" y="18"/>
                        <a:pt x="98" y="18"/>
                      </a:cubicBezTo>
                      <a:cubicBezTo>
                        <a:pt x="97" y="18"/>
                        <a:pt x="97" y="17"/>
                        <a:pt x="97" y="17"/>
                      </a:cubicBezTo>
                      <a:cubicBezTo>
                        <a:pt x="96" y="17"/>
                        <a:pt x="97" y="17"/>
                        <a:pt x="98" y="17"/>
                      </a:cubicBezTo>
                      <a:cubicBezTo>
                        <a:pt x="99" y="16"/>
                        <a:pt x="96" y="17"/>
                        <a:pt x="97" y="16"/>
                      </a:cubicBezTo>
                      <a:cubicBezTo>
                        <a:pt x="96" y="15"/>
                        <a:pt x="97" y="17"/>
                        <a:pt x="96" y="17"/>
                      </a:cubicBezTo>
                      <a:cubicBezTo>
                        <a:pt x="95" y="16"/>
                        <a:pt x="95" y="16"/>
                        <a:pt x="95" y="16"/>
                      </a:cubicBezTo>
                      <a:cubicBezTo>
                        <a:pt x="94" y="15"/>
                        <a:pt x="94" y="15"/>
                        <a:pt x="92" y="14"/>
                      </a:cubicBezTo>
                      <a:cubicBezTo>
                        <a:pt x="93" y="13"/>
                        <a:pt x="94" y="13"/>
                        <a:pt x="95" y="12"/>
                      </a:cubicBezTo>
                      <a:cubicBezTo>
                        <a:pt x="93" y="12"/>
                        <a:pt x="93" y="13"/>
                        <a:pt x="91" y="13"/>
                      </a:cubicBezTo>
                      <a:cubicBezTo>
                        <a:pt x="90" y="13"/>
                        <a:pt x="90" y="12"/>
                        <a:pt x="91" y="12"/>
                      </a:cubicBezTo>
                      <a:cubicBezTo>
                        <a:pt x="89" y="12"/>
                        <a:pt x="86" y="10"/>
                        <a:pt x="85" y="11"/>
                      </a:cubicBezTo>
                      <a:cubicBezTo>
                        <a:pt x="84" y="9"/>
                        <a:pt x="82" y="9"/>
                        <a:pt x="81" y="8"/>
                      </a:cubicBezTo>
                      <a:cubicBezTo>
                        <a:pt x="80" y="8"/>
                        <a:pt x="79" y="8"/>
                        <a:pt x="78" y="8"/>
                      </a:cubicBezTo>
                      <a:cubicBezTo>
                        <a:pt x="78" y="8"/>
                        <a:pt x="77" y="8"/>
                        <a:pt x="76" y="7"/>
                      </a:cubicBezTo>
                      <a:cubicBezTo>
                        <a:pt x="76" y="7"/>
                        <a:pt x="75" y="7"/>
                        <a:pt x="74" y="7"/>
                      </a:cubicBezTo>
                      <a:cubicBezTo>
                        <a:pt x="75" y="7"/>
                        <a:pt x="75" y="6"/>
                        <a:pt x="75" y="6"/>
                      </a:cubicBezTo>
                      <a:cubicBezTo>
                        <a:pt x="74" y="5"/>
                        <a:pt x="74" y="8"/>
                        <a:pt x="73" y="7"/>
                      </a:cubicBezTo>
                      <a:cubicBezTo>
                        <a:pt x="75" y="5"/>
                        <a:pt x="69" y="8"/>
                        <a:pt x="70" y="6"/>
                      </a:cubicBezTo>
                      <a:cubicBezTo>
                        <a:pt x="68" y="7"/>
                        <a:pt x="67" y="6"/>
                        <a:pt x="66" y="7"/>
                      </a:cubicBezTo>
                      <a:cubicBezTo>
                        <a:pt x="66" y="5"/>
                        <a:pt x="66" y="5"/>
                        <a:pt x="66" y="5"/>
                      </a:cubicBezTo>
                      <a:cubicBezTo>
                        <a:pt x="65" y="6"/>
                        <a:pt x="64" y="6"/>
                        <a:pt x="63" y="6"/>
                      </a:cubicBezTo>
                      <a:cubicBezTo>
                        <a:pt x="62" y="6"/>
                        <a:pt x="62" y="6"/>
                        <a:pt x="61" y="6"/>
                      </a:cubicBezTo>
                      <a:cubicBezTo>
                        <a:pt x="60" y="7"/>
                        <a:pt x="59" y="7"/>
                        <a:pt x="58" y="7"/>
                      </a:cubicBezTo>
                      <a:cubicBezTo>
                        <a:pt x="57" y="7"/>
                        <a:pt x="56" y="7"/>
                        <a:pt x="55" y="8"/>
                      </a:cubicBezTo>
                      <a:cubicBezTo>
                        <a:pt x="55" y="7"/>
                        <a:pt x="53" y="8"/>
                        <a:pt x="53" y="7"/>
                      </a:cubicBezTo>
                      <a:cubicBezTo>
                        <a:pt x="52" y="8"/>
                        <a:pt x="51" y="9"/>
                        <a:pt x="52" y="7"/>
                      </a:cubicBezTo>
                      <a:cubicBezTo>
                        <a:pt x="51" y="7"/>
                        <a:pt x="51" y="8"/>
                        <a:pt x="51" y="9"/>
                      </a:cubicBezTo>
                      <a:cubicBezTo>
                        <a:pt x="49" y="9"/>
                        <a:pt x="47" y="7"/>
                        <a:pt x="47" y="10"/>
                      </a:cubicBezTo>
                      <a:cubicBezTo>
                        <a:pt x="46" y="10"/>
                        <a:pt x="46" y="9"/>
                        <a:pt x="46" y="10"/>
                      </a:cubicBezTo>
                      <a:cubicBezTo>
                        <a:pt x="46" y="10"/>
                        <a:pt x="45" y="10"/>
                        <a:pt x="45" y="9"/>
                      </a:cubicBezTo>
                      <a:cubicBezTo>
                        <a:pt x="44" y="9"/>
                        <a:pt x="45" y="10"/>
                        <a:pt x="45" y="10"/>
                      </a:cubicBezTo>
                      <a:cubicBezTo>
                        <a:pt x="44" y="10"/>
                        <a:pt x="44" y="10"/>
                        <a:pt x="44" y="9"/>
                      </a:cubicBezTo>
                      <a:cubicBezTo>
                        <a:pt x="43" y="11"/>
                        <a:pt x="42" y="10"/>
                        <a:pt x="41" y="11"/>
                      </a:cubicBezTo>
                      <a:cubicBezTo>
                        <a:pt x="40" y="10"/>
                        <a:pt x="39" y="12"/>
                        <a:pt x="38" y="11"/>
                      </a:cubicBezTo>
                      <a:cubicBezTo>
                        <a:pt x="38" y="13"/>
                        <a:pt x="37" y="12"/>
                        <a:pt x="36" y="13"/>
                      </a:cubicBezTo>
                      <a:cubicBezTo>
                        <a:pt x="36" y="12"/>
                        <a:pt x="35" y="13"/>
                        <a:pt x="34" y="13"/>
                      </a:cubicBezTo>
                      <a:cubicBezTo>
                        <a:pt x="33" y="14"/>
                        <a:pt x="36" y="13"/>
                        <a:pt x="35" y="15"/>
                      </a:cubicBezTo>
                      <a:cubicBezTo>
                        <a:pt x="34" y="14"/>
                        <a:pt x="33" y="16"/>
                        <a:pt x="32" y="14"/>
                      </a:cubicBezTo>
                      <a:cubicBezTo>
                        <a:pt x="32" y="14"/>
                        <a:pt x="32" y="15"/>
                        <a:pt x="32" y="15"/>
                      </a:cubicBezTo>
                      <a:cubicBezTo>
                        <a:pt x="31" y="15"/>
                        <a:pt x="31" y="15"/>
                        <a:pt x="31" y="14"/>
                      </a:cubicBezTo>
                      <a:cubicBezTo>
                        <a:pt x="30" y="14"/>
                        <a:pt x="30" y="14"/>
                        <a:pt x="30" y="14"/>
                      </a:cubicBezTo>
                      <a:cubicBezTo>
                        <a:pt x="30" y="14"/>
                        <a:pt x="30" y="15"/>
                        <a:pt x="31" y="16"/>
                      </a:cubicBezTo>
                      <a:cubicBezTo>
                        <a:pt x="30" y="16"/>
                        <a:pt x="30" y="17"/>
                        <a:pt x="29" y="17"/>
                      </a:cubicBezTo>
                      <a:cubicBezTo>
                        <a:pt x="27" y="16"/>
                        <a:pt x="31" y="18"/>
                        <a:pt x="28" y="18"/>
                      </a:cubicBezTo>
                      <a:cubicBezTo>
                        <a:pt x="28" y="18"/>
                        <a:pt x="28" y="18"/>
                        <a:pt x="28" y="17"/>
                      </a:cubicBezTo>
                      <a:cubicBezTo>
                        <a:pt x="27" y="18"/>
                        <a:pt x="27" y="19"/>
                        <a:pt x="26" y="19"/>
                      </a:cubicBezTo>
                      <a:cubicBezTo>
                        <a:pt x="26" y="19"/>
                        <a:pt x="27" y="19"/>
                        <a:pt x="27" y="19"/>
                      </a:cubicBezTo>
                      <a:cubicBezTo>
                        <a:pt x="27" y="20"/>
                        <a:pt x="26" y="20"/>
                        <a:pt x="25" y="20"/>
                      </a:cubicBezTo>
                      <a:cubicBezTo>
                        <a:pt x="24" y="21"/>
                        <a:pt x="23" y="22"/>
                        <a:pt x="23" y="23"/>
                      </a:cubicBezTo>
                      <a:cubicBezTo>
                        <a:pt x="23" y="23"/>
                        <a:pt x="22" y="22"/>
                        <a:pt x="22" y="22"/>
                      </a:cubicBezTo>
                      <a:cubicBezTo>
                        <a:pt x="21" y="23"/>
                        <a:pt x="21" y="24"/>
                        <a:pt x="21" y="25"/>
                      </a:cubicBezTo>
                      <a:cubicBezTo>
                        <a:pt x="20" y="25"/>
                        <a:pt x="19" y="26"/>
                        <a:pt x="18" y="26"/>
                      </a:cubicBezTo>
                      <a:cubicBezTo>
                        <a:pt x="18" y="28"/>
                        <a:pt x="16" y="28"/>
                        <a:pt x="15" y="29"/>
                      </a:cubicBezTo>
                      <a:cubicBezTo>
                        <a:pt x="15" y="30"/>
                        <a:pt x="16" y="29"/>
                        <a:pt x="16" y="30"/>
                      </a:cubicBezTo>
                      <a:cubicBezTo>
                        <a:pt x="15" y="30"/>
                        <a:pt x="15" y="32"/>
                        <a:pt x="14" y="31"/>
                      </a:cubicBezTo>
                      <a:cubicBezTo>
                        <a:pt x="14" y="32"/>
                        <a:pt x="14" y="32"/>
                        <a:pt x="13" y="32"/>
                      </a:cubicBezTo>
                      <a:cubicBezTo>
                        <a:pt x="13" y="33"/>
                        <a:pt x="15" y="32"/>
                        <a:pt x="14" y="33"/>
                      </a:cubicBezTo>
                      <a:cubicBezTo>
                        <a:pt x="14" y="34"/>
                        <a:pt x="13" y="33"/>
                        <a:pt x="12" y="33"/>
                      </a:cubicBezTo>
                      <a:cubicBezTo>
                        <a:pt x="13" y="34"/>
                        <a:pt x="11" y="35"/>
                        <a:pt x="10" y="37"/>
                      </a:cubicBezTo>
                      <a:cubicBezTo>
                        <a:pt x="12" y="36"/>
                        <a:pt x="11" y="37"/>
                        <a:pt x="11" y="38"/>
                      </a:cubicBezTo>
                      <a:cubicBezTo>
                        <a:pt x="10" y="40"/>
                        <a:pt x="9" y="41"/>
                        <a:pt x="10" y="42"/>
                      </a:cubicBezTo>
                      <a:cubicBezTo>
                        <a:pt x="9" y="42"/>
                        <a:pt x="9" y="43"/>
                        <a:pt x="8" y="44"/>
                      </a:cubicBezTo>
                      <a:cubicBezTo>
                        <a:pt x="8" y="45"/>
                        <a:pt x="8" y="46"/>
                        <a:pt x="8" y="46"/>
                      </a:cubicBezTo>
                      <a:cubicBezTo>
                        <a:pt x="8" y="47"/>
                        <a:pt x="8" y="48"/>
                        <a:pt x="8" y="49"/>
                      </a:cubicBezTo>
                      <a:cubicBezTo>
                        <a:pt x="8" y="49"/>
                        <a:pt x="8" y="50"/>
                        <a:pt x="8" y="51"/>
                      </a:cubicBezTo>
                      <a:cubicBezTo>
                        <a:pt x="8" y="52"/>
                        <a:pt x="8" y="52"/>
                        <a:pt x="8" y="53"/>
                      </a:cubicBezTo>
                      <a:cubicBezTo>
                        <a:pt x="8" y="54"/>
                        <a:pt x="8" y="55"/>
                        <a:pt x="7" y="56"/>
                      </a:cubicBezTo>
                      <a:cubicBezTo>
                        <a:pt x="8" y="57"/>
                        <a:pt x="8" y="58"/>
                        <a:pt x="9" y="59"/>
                      </a:cubicBezTo>
                      <a:cubicBezTo>
                        <a:pt x="9" y="61"/>
                        <a:pt x="9" y="62"/>
                        <a:pt x="10" y="63"/>
                      </a:cubicBezTo>
                      <a:cubicBezTo>
                        <a:pt x="10" y="65"/>
                        <a:pt x="10" y="67"/>
                        <a:pt x="11" y="68"/>
                      </a:cubicBezTo>
                      <a:cubicBezTo>
                        <a:pt x="11" y="70"/>
                        <a:pt x="12" y="72"/>
                        <a:pt x="14" y="73"/>
                      </a:cubicBezTo>
                      <a:cubicBezTo>
                        <a:pt x="14" y="74"/>
                        <a:pt x="12" y="74"/>
                        <a:pt x="13" y="75"/>
                      </a:cubicBezTo>
                      <a:cubicBezTo>
                        <a:pt x="13" y="75"/>
                        <a:pt x="13" y="74"/>
                        <a:pt x="14" y="74"/>
                      </a:cubicBezTo>
                      <a:cubicBezTo>
                        <a:pt x="14" y="75"/>
                        <a:pt x="15" y="76"/>
                        <a:pt x="15" y="77"/>
                      </a:cubicBezTo>
                      <a:cubicBezTo>
                        <a:pt x="16" y="78"/>
                        <a:pt x="16" y="79"/>
                        <a:pt x="16" y="80"/>
                      </a:cubicBezTo>
                      <a:cubicBezTo>
                        <a:pt x="16" y="81"/>
                        <a:pt x="17" y="80"/>
                        <a:pt x="17" y="81"/>
                      </a:cubicBezTo>
                      <a:cubicBezTo>
                        <a:pt x="17" y="81"/>
                        <a:pt x="16" y="81"/>
                        <a:pt x="16" y="81"/>
                      </a:cubicBezTo>
                      <a:cubicBezTo>
                        <a:pt x="17" y="82"/>
                        <a:pt x="18" y="83"/>
                        <a:pt x="19" y="84"/>
                      </a:cubicBezTo>
                      <a:cubicBezTo>
                        <a:pt x="19" y="86"/>
                        <a:pt x="20" y="87"/>
                        <a:pt x="21" y="89"/>
                      </a:cubicBezTo>
                      <a:cubicBezTo>
                        <a:pt x="20" y="86"/>
                        <a:pt x="22" y="90"/>
                        <a:pt x="23" y="90"/>
                      </a:cubicBezTo>
                      <a:cubicBezTo>
                        <a:pt x="22" y="91"/>
                        <a:pt x="22" y="90"/>
                        <a:pt x="22" y="90"/>
                      </a:cubicBezTo>
                      <a:cubicBezTo>
                        <a:pt x="22" y="92"/>
                        <a:pt x="23" y="92"/>
                        <a:pt x="24" y="94"/>
                      </a:cubicBezTo>
                      <a:cubicBezTo>
                        <a:pt x="24" y="94"/>
                        <a:pt x="24" y="94"/>
                        <a:pt x="24" y="94"/>
                      </a:cubicBezTo>
                      <a:cubicBezTo>
                        <a:pt x="24" y="94"/>
                        <a:pt x="25" y="95"/>
                        <a:pt x="25" y="95"/>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6" y="96"/>
                        <a:pt x="26" y="97"/>
                        <a:pt x="26" y="97"/>
                      </a:cubicBezTo>
                      <a:cubicBezTo>
                        <a:pt x="27" y="98"/>
                        <a:pt x="28" y="99"/>
                        <a:pt x="30" y="101"/>
                      </a:cubicBezTo>
                      <a:cubicBezTo>
                        <a:pt x="32" y="103"/>
                        <a:pt x="35" y="105"/>
                        <a:pt x="37" y="107"/>
                      </a:cubicBezTo>
                      <a:cubicBezTo>
                        <a:pt x="39" y="107"/>
                        <a:pt x="45" y="112"/>
                        <a:pt x="44" y="113"/>
                      </a:cubicBezTo>
                      <a:cubicBezTo>
                        <a:pt x="46" y="114"/>
                        <a:pt x="50" y="117"/>
                        <a:pt x="53" y="121"/>
                      </a:cubicBezTo>
                      <a:cubicBezTo>
                        <a:pt x="56" y="125"/>
                        <a:pt x="59" y="129"/>
                        <a:pt x="60" y="131"/>
                      </a:cubicBezTo>
                      <a:cubicBezTo>
                        <a:pt x="59" y="132"/>
                        <a:pt x="59" y="132"/>
                        <a:pt x="59" y="132"/>
                      </a:cubicBezTo>
                      <a:cubicBezTo>
                        <a:pt x="60" y="133"/>
                        <a:pt x="59" y="133"/>
                        <a:pt x="60" y="134"/>
                      </a:cubicBezTo>
                      <a:cubicBezTo>
                        <a:pt x="60" y="133"/>
                        <a:pt x="61" y="134"/>
                        <a:pt x="62" y="135"/>
                      </a:cubicBezTo>
                      <a:cubicBezTo>
                        <a:pt x="63" y="136"/>
                        <a:pt x="63" y="137"/>
                        <a:pt x="62" y="138"/>
                      </a:cubicBezTo>
                      <a:cubicBezTo>
                        <a:pt x="63" y="138"/>
                        <a:pt x="64" y="140"/>
                        <a:pt x="65" y="141"/>
                      </a:cubicBezTo>
                      <a:cubicBezTo>
                        <a:pt x="65" y="142"/>
                        <a:pt x="65" y="142"/>
                        <a:pt x="64" y="142"/>
                      </a:cubicBezTo>
                      <a:cubicBezTo>
                        <a:pt x="65" y="143"/>
                        <a:pt x="65" y="142"/>
                        <a:pt x="66" y="143"/>
                      </a:cubicBezTo>
                      <a:cubicBezTo>
                        <a:pt x="66" y="143"/>
                        <a:pt x="66" y="144"/>
                        <a:pt x="66" y="144"/>
                      </a:cubicBezTo>
                      <a:cubicBezTo>
                        <a:pt x="66" y="145"/>
                        <a:pt x="66" y="145"/>
                        <a:pt x="66" y="146"/>
                      </a:cubicBezTo>
                      <a:cubicBezTo>
                        <a:pt x="66" y="147"/>
                        <a:pt x="65" y="148"/>
                        <a:pt x="66" y="148"/>
                      </a:cubicBezTo>
                      <a:cubicBezTo>
                        <a:pt x="66" y="149"/>
                        <a:pt x="63" y="148"/>
                        <a:pt x="65" y="149"/>
                      </a:cubicBezTo>
                      <a:cubicBezTo>
                        <a:pt x="64" y="149"/>
                        <a:pt x="64" y="149"/>
                        <a:pt x="63" y="149"/>
                      </a:cubicBezTo>
                      <a:cubicBezTo>
                        <a:pt x="63" y="148"/>
                        <a:pt x="64" y="148"/>
                        <a:pt x="64" y="148"/>
                      </a:cubicBezTo>
                      <a:cubicBezTo>
                        <a:pt x="63" y="148"/>
                        <a:pt x="63" y="149"/>
                        <a:pt x="62" y="148"/>
                      </a:cubicBezTo>
                      <a:cubicBezTo>
                        <a:pt x="62" y="148"/>
                        <a:pt x="61" y="147"/>
                        <a:pt x="61" y="147"/>
                      </a:cubicBezTo>
                      <a:cubicBezTo>
                        <a:pt x="61" y="146"/>
                        <a:pt x="61" y="146"/>
                        <a:pt x="61" y="145"/>
                      </a:cubicBezTo>
                      <a:cubicBezTo>
                        <a:pt x="61" y="145"/>
                        <a:pt x="62" y="146"/>
                        <a:pt x="62" y="145"/>
                      </a:cubicBezTo>
                      <a:cubicBezTo>
                        <a:pt x="61" y="145"/>
                        <a:pt x="61" y="143"/>
                        <a:pt x="60" y="141"/>
                      </a:cubicBezTo>
                      <a:cubicBezTo>
                        <a:pt x="59" y="139"/>
                        <a:pt x="59" y="137"/>
                        <a:pt x="57" y="137"/>
                      </a:cubicBezTo>
                      <a:cubicBezTo>
                        <a:pt x="56" y="136"/>
                        <a:pt x="57" y="136"/>
                        <a:pt x="57" y="135"/>
                      </a:cubicBezTo>
                      <a:cubicBezTo>
                        <a:pt x="56" y="134"/>
                        <a:pt x="54" y="131"/>
                        <a:pt x="53" y="130"/>
                      </a:cubicBezTo>
                      <a:cubicBezTo>
                        <a:pt x="55" y="130"/>
                        <a:pt x="52" y="129"/>
                        <a:pt x="54" y="129"/>
                      </a:cubicBezTo>
                      <a:cubicBezTo>
                        <a:pt x="52" y="127"/>
                        <a:pt x="52" y="128"/>
                        <a:pt x="49" y="128"/>
                      </a:cubicBezTo>
                      <a:cubicBezTo>
                        <a:pt x="50" y="124"/>
                        <a:pt x="45" y="124"/>
                        <a:pt x="45" y="121"/>
                      </a:cubicBezTo>
                      <a:cubicBezTo>
                        <a:pt x="44" y="121"/>
                        <a:pt x="44" y="122"/>
                        <a:pt x="43" y="121"/>
                      </a:cubicBezTo>
                      <a:cubicBezTo>
                        <a:pt x="44" y="121"/>
                        <a:pt x="38" y="116"/>
                        <a:pt x="37" y="116"/>
                      </a:cubicBezTo>
                      <a:cubicBezTo>
                        <a:pt x="37" y="115"/>
                        <a:pt x="36" y="114"/>
                        <a:pt x="37" y="114"/>
                      </a:cubicBezTo>
                      <a:cubicBezTo>
                        <a:pt x="36" y="114"/>
                        <a:pt x="36" y="114"/>
                        <a:pt x="35" y="114"/>
                      </a:cubicBezTo>
                      <a:cubicBezTo>
                        <a:pt x="35" y="114"/>
                        <a:pt x="36" y="112"/>
                        <a:pt x="34" y="113"/>
                      </a:cubicBezTo>
                      <a:cubicBezTo>
                        <a:pt x="33" y="110"/>
                        <a:pt x="30" y="110"/>
                        <a:pt x="26" y="107"/>
                      </a:cubicBezTo>
                      <a:cubicBezTo>
                        <a:pt x="29" y="105"/>
                        <a:pt x="25" y="103"/>
                        <a:pt x="25" y="100"/>
                      </a:cubicBezTo>
                      <a:cubicBezTo>
                        <a:pt x="23" y="101"/>
                        <a:pt x="22"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8"/>
                        <a:pt x="21" y="98"/>
                        <a:pt x="21" y="98"/>
                      </a:cubicBezTo>
                      <a:cubicBezTo>
                        <a:pt x="21" y="98"/>
                        <a:pt x="21" y="98"/>
                        <a:pt x="21" y="98"/>
                      </a:cubicBezTo>
                      <a:cubicBezTo>
                        <a:pt x="21" y="97"/>
                        <a:pt x="21" y="97"/>
                        <a:pt x="20" y="98"/>
                      </a:cubicBezTo>
                      <a:cubicBezTo>
                        <a:pt x="20" y="97"/>
                        <a:pt x="22" y="97"/>
                        <a:pt x="21" y="96"/>
                      </a:cubicBezTo>
                      <a:cubicBezTo>
                        <a:pt x="21" y="95"/>
                        <a:pt x="20" y="95"/>
                        <a:pt x="19" y="95"/>
                      </a:cubicBezTo>
                      <a:cubicBezTo>
                        <a:pt x="19" y="96"/>
                        <a:pt x="20" y="96"/>
                        <a:pt x="20" y="96"/>
                      </a:cubicBezTo>
                      <a:cubicBezTo>
                        <a:pt x="18" y="97"/>
                        <a:pt x="18" y="96"/>
                        <a:pt x="17" y="95"/>
                      </a:cubicBezTo>
                      <a:cubicBezTo>
                        <a:pt x="16" y="94"/>
                        <a:pt x="15" y="93"/>
                        <a:pt x="14" y="92"/>
                      </a:cubicBezTo>
                      <a:cubicBezTo>
                        <a:pt x="15" y="92"/>
                        <a:pt x="13" y="91"/>
                        <a:pt x="12" y="89"/>
                      </a:cubicBezTo>
                      <a:cubicBezTo>
                        <a:pt x="12" y="89"/>
                        <a:pt x="13" y="89"/>
                        <a:pt x="13" y="89"/>
                      </a:cubicBezTo>
                      <a:cubicBezTo>
                        <a:pt x="13" y="88"/>
                        <a:pt x="12" y="88"/>
                        <a:pt x="12" y="88"/>
                      </a:cubicBezTo>
                      <a:cubicBezTo>
                        <a:pt x="12" y="87"/>
                        <a:pt x="12" y="87"/>
                        <a:pt x="11" y="86"/>
                      </a:cubicBezTo>
                      <a:cubicBezTo>
                        <a:pt x="11" y="86"/>
                        <a:pt x="12" y="86"/>
                        <a:pt x="12" y="86"/>
                      </a:cubicBezTo>
                      <a:cubicBezTo>
                        <a:pt x="13" y="86"/>
                        <a:pt x="12" y="87"/>
                        <a:pt x="13" y="87"/>
                      </a:cubicBezTo>
                      <a:cubicBezTo>
                        <a:pt x="13" y="87"/>
                        <a:pt x="13" y="86"/>
                        <a:pt x="13" y="86"/>
                      </a:cubicBezTo>
                      <a:cubicBezTo>
                        <a:pt x="12" y="85"/>
                        <a:pt x="11" y="87"/>
                        <a:pt x="10" y="86"/>
                      </a:cubicBezTo>
                      <a:cubicBezTo>
                        <a:pt x="10" y="85"/>
                        <a:pt x="8" y="84"/>
                        <a:pt x="7" y="82"/>
                      </a:cubicBezTo>
                      <a:cubicBezTo>
                        <a:pt x="8" y="82"/>
                        <a:pt x="8" y="82"/>
                        <a:pt x="8" y="83"/>
                      </a:cubicBezTo>
                      <a:cubicBezTo>
                        <a:pt x="9" y="82"/>
                        <a:pt x="8" y="81"/>
                        <a:pt x="9" y="81"/>
                      </a:cubicBezTo>
                      <a:cubicBezTo>
                        <a:pt x="8" y="80"/>
                        <a:pt x="7" y="83"/>
                        <a:pt x="6" y="81"/>
                      </a:cubicBezTo>
                      <a:cubicBezTo>
                        <a:pt x="5" y="81"/>
                        <a:pt x="7" y="81"/>
                        <a:pt x="8" y="81"/>
                      </a:cubicBezTo>
                      <a:cubicBezTo>
                        <a:pt x="8" y="80"/>
                        <a:pt x="7" y="79"/>
                        <a:pt x="7" y="79"/>
                      </a:cubicBezTo>
                      <a:cubicBezTo>
                        <a:pt x="6" y="80"/>
                        <a:pt x="7" y="79"/>
                        <a:pt x="7" y="80"/>
                      </a:cubicBezTo>
                      <a:cubicBezTo>
                        <a:pt x="6" y="81"/>
                        <a:pt x="5" y="79"/>
                        <a:pt x="4" y="79"/>
                      </a:cubicBezTo>
                      <a:cubicBezTo>
                        <a:pt x="5" y="78"/>
                        <a:pt x="5" y="78"/>
                        <a:pt x="6" y="77"/>
                      </a:cubicBezTo>
                      <a:cubicBezTo>
                        <a:pt x="5" y="77"/>
                        <a:pt x="4" y="77"/>
                        <a:pt x="5" y="77"/>
                      </a:cubicBezTo>
                      <a:cubicBezTo>
                        <a:pt x="3" y="76"/>
                        <a:pt x="4" y="72"/>
                        <a:pt x="2" y="73"/>
                      </a:cubicBezTo>
                      <a:cubicBezTo>
                        <a:pt x="2" y="73"/>
                        <a:pt x="2" y="72"/>
                        <a:pt x="1" y="72"/>
                      </a:cubicBezTo>
                      <a:cubicBezTo>
                        <a:pt x="3" y="72"/>
                        <a:pt x="3" y="71"/>
                        <a:pt x="2" y="69"/>
                      </a:cubicBezTo>
                      <a:cubicBezTo>
                        <a:pt x="2" y="70"/>
                        <a:pt x="3" y="70"/>
                        <a:pt x="3" y="71"/>
                      </a:cubicBezTo>
                      <a:cubicBezTo>
                        <a:pt x="1" y="72"/>
                        <a:pt x="1" y="70"/>
                        <a:pt x="1" y="69"/>
                      </a:cubicBezTo>
                      <a:cubicBezTo>
                        <a:pt x="2" y="69"/>
                        <a:pt x="2" y="68"/>
                        <a:pt x="3" y="68"/>
                      </a:cubicBezTo>
                      <a:cubicBezTo>
                        <a:pt x="3" y="68"/>
                        <a:pt x="3" y="66"/>
                        <a:pt x="5" y="66"/>
                      </a:cubicBezTo>
                      <a:cubicBezTo>
                        <a:pt x="4" y="65"/>
                        <a:pt x="3" y="66"/>
                        <a:pt x="3" y="67"/>
                      </a:cubicBezTo>
                      <a:cubicBezTo>
                        <a:pt x="1" y="66"/>
                        <a:pt x="3" y="65"/>
                        <a:pt x="1" y="65"/>
                      </a:cubicBezTo>
                      <a:cubicBezTo>
                        <a:pt x="2" y="65"/>
                        <a:pt x="2" y="63"/>
                        <a:pt x="2" y="63"/>
                      </a:cubicBezTo>
                      <a:cubicBezTo>
                        <a:pt x="3" y="63"/>
                        <a:pt x="3" y="63"/>
                        <a:pt x="4" y="62"/>
                      </a:cubicBezTo>
                      <a:cubicBezTo>
                        <a:pt x="3" y="61"/>
                        <a:pt x="2" y="62"/>
                        <a:pt x="1" y="63"/>
                      </a:cubicBezTo>
                      <a:cubicBezTo>
                        <a:pt x="0" y="63"/>
                        <a:pt x="1" y="61"/>
                        <a:pt x="1" y="61"/>
                      </a:cubicBezTo>
                      <a:cubicBezTo>
                        <a:pt x="2" y="61"/>
                        <a:pt x="3" y="60"/>
                        <a:pt x="3" y="61"/>
                      </a:cubicBezTo>
                      <a:cubicBezTo>
                        <a:pt x="3" y="60"/>
                        <a:pt x="3" y="59"/>
                        <a:pt x="4" y="59"/>
                      </a:cubicBezTo>
                      <a:cubicBezTo>
                        <a:pt x="4" y="58"/>
                        <a:pt x="3" y="58"/>
                        <a:pt x="3" y="57"/>
                      </a:cubicBezTo>
                      <a:cubicBezTo>
                        <a:pt x="4" y="57"/>
                        <a:pt x="4" y="57"/>
                        <a:pt x="4" y="57"/>
                      </a:cubicBezTo>
                      <a:cubicBezTo>
                        <a:pt x="3" y="56"/>
                        <a:pt x="3" y="55"/>
                        <a:pt x="2" y="54"/>
                      </a:cubicBezTo>
                      <a:cubicBezTo>
                        <a:pt x="2" y="54"/>
                        <a:pt x="3" y="56"/>
                        <a:pt x="1" y="56"/>
                      </a:cubicBezTo>
                      <a:cubicBezTo>
                        <a:pt x="1" y="55"/>
                        <a:pt x="1" y="55"/>
                        <a:pt x="1" y="55"/>
                      </a:cubicBezTo>
                      <a:cubicBezTo>
                        <a:pt x="1" y="54"/>
                        <a:pt x="1" y="54"/>
                        <a:pt x="2" y="53"/>
                      </a:cubicBezTo>
                      <a:cubicBezTo>
                        <a:pt x="2" y="53"/>
                        <a:pt x="1" y="53"/>
                        <a:pt x="1" y="52"/>
                      </a:cubicBezTo>
                      <a:cubicBezTo>
                        <a:pt x="1" y="52"/>
                        <a:pt x="1" y="52"/>
                        <a:pt x="0" y="53"/>
                      </a:cubicBezTo>
                      <a:cubicBezTo>
                        <a:pt x="0" y="53"/>
                        <a:pt x="0" y="52"/>
                        <a:pt x="1" y="51"/>
                      </a:cubicBezTo>
                      <a:cubicBezTo>
                        <a:pt x="1" y="50"/>
                        <a:pt x="1" y="50"/>
                        <a:pt x="0" y="50"/>
                      </a:cubicBezTo>
                      <a:cubicBezTo>
                        <a:pt x="0" y="49"/>
                        <a:pt x="1" y="49"/>
                        <a:pt x="0" y="49"/>
                      </a:cubicBezTo>
                      <a:cubicBezTo>
                        <a:pt x="0" y="48"/>
                        <a:pt x="1" y="48"/>
                        <a:pt x="2" y="48"/>
                      </a:cubicBezTo>
                      <a:cubicBezTo>
                        <a:pt x="1" y="46"/>
                        <a:pt x="1" y="43"/>
                        <a:pt x="2" y="41"/>
                      </a:cubicBezTo>
                      <a:cubicBezTo>
                        <a:pt x="2" y="40"/>
                        <a:pt x="2" y="39"/>
                        <a:pt x="3" y="37"/>
                      </a:cubicBezTo>
                      <a:cubicBezTo>
                        <a:pt x="3" y="36"/>
                        <a:pt x="3" y="35"/>
                        <a:pt x="4" y="35"/>
                      </a:cubicBezTo>
                      <a:cubicBezTo>
                        <a:pt x="4" y="34"/>
                        <a:pt x="4" y="33"/>
                        <a:pt x="4" y="32"/>
                      </a:cubicBezTo>
                      <a:cubicBezTo>
                        <a:pt x="7" y="29"/>
                        <a:pt x="7" y="31"/>
                        <a:pt x="10" y="31"/>
                      </a:cubicBezTo>
                      <a:cubicBezTo>
                        <a:pt x="13" y="26"/>
                        <a:pt x="16" y="23"/>
                        <a:pt x="19" y="20"/>
                      </a:cubicBezTo>
                      <a:cubicBezTo>
                        <a:pt x="22" y="17"/>
                        <a:pt x="25" y="15"/>
                        <a:pt x="29" y="12"/>
                      </a:cubicBezTo>
                      <a:cubicBezTo>
                        <a:pt x="28" y="13"/>
                        <a:pt x="26" y="11"/>
                        <a:pt x="27" y="13"/>
                      </a:cubicBezTo>
                      <a:cubicBezTo>
                        <a:pt x="26" y="13"/>
                        <a:pt x="26" y="13"/>
                        <a:pt x="26" y="12"/>
                      </a:cubicBezTo>
                      <a:cubicBezTo>
                        <a:pt x="27" y="11"/>
                        <a:pt x="27" y="11"/>
                        <a:pt x="26" y="11"/>
                      </a:cubicBezTo>
                      <a:cubicBezTo>
                        <a:pt x="27" y="11"/>
                        <a:pt x="30" y="7"/>
                        <a:pt x="31" y="9"/>
                      </a:cubicBezTo>
                      <a:cubicBezTo>
                        <a:pt x="31" y="8"/>
                        <a:pt x="32" y="7"/>
                        <a:pt x="34" y="6"/>
                      </a:cubicBezTo>
                      <a:cubicBezTo>
                        <a:pt x="34" y="6"/>
                        <a:pt x="33" y="6"/>
                        <a:pt x="33" y="7"/>
                      </a:cubicBezTo>
                      <a:cubicBezTo>
                        <a:pt x="33" y="7"/>
                        <a:pt x="34" y="7"/>
                        <a:pt x="34" y="6"/>
                      </a:cubicBezTo>
                      <a:cubicBezTo>
                        <a:pt x="34" y="7"/>
                        <a:pt x="33" y="7"/>
                        <a:pt x="34" y="8"/>
                      </a:cubicBezTo>
                      <a:cubicBezTo>
                        <a:pt x="33" y="8"/>
                        <a:pt x="32" y="8"/>
                        <a:pt x="32" y="8"/>
                      </a:cubicBezTo>
                      <a:cubicBezTo>
                        <a:pt x="31" y="9"/>
                        <a:pt x="31" y="10"/>
                        <a:pt x="30" y="10"/>
                      </a:cubicBezTo>
                      <a:cubicBezTo>
                        <a:pt x="30" y="11"/>
                        <a:pt x="33" y="9"/>
                        <a:pt x="32" y="11"/>
                      </a:cubicBezTo>
                      <a:cubicBezTo>
                        <a:pt x="33" y="10"/>
                        <a:pt x="33" y="10"/>
                        <a:pt x="33" y="10"/>
                      </a:cubicBezTo>
                      <a:cubicBezTo>
                        <a:pt x="32" y="9"/>
                        <a:pt x="34" y="9"/>
                        <a:pt x="35" y="9"/>
                      </a:cubicBezTo>
                      <a:cubicBezTo>
                        <a:pt x="35" y="9"/>
                        <a:pt x="35" y="7"/>
                        <a:pt x="35" y="6"/>
                      </a:cubicBezTo>
                      <a:cubicBezTo>
                        <a:pt x="37" y="5"/>
                        <a:pt x="35" y="8"/>
                        <a:pt x="38" y="6"/>
                      </a:cubicBezTo>
                      <a:cubicBezTo>
                        <a:pt x="36" y="5"/>
                        <a:pt x="38" y="6"/>
                        <a:pt x="39" y="5"/>
                      </a:cubicBezTo>
                      <a:cubicBezTo>
                        <a:pt x="38" y="5"/>
                        <a:pt x="39" y="6"/>
                        <a:pt x="40" y="5"/>
                      </a:cubicBezTo>
                      <a:cubicBezTo>
                        <a:pt x="40" y="6"/>
                        <a:pt x="39" y="6"/>
                        <a:pt x="39" y="6"/>
                      </a:cubicBezTo>
                      <a:cubicBezTo>
                        <a:pt x="38" y="7"/>
                        <a:pt x="38" y="7"/>
                        <a:pt x="37" y="7"/>
                      </a:cubicBezTo>
                      <a:cubicBezTo>
                        <a:pt x="37" y="8"/>
                        <a:pt x="37" y="8"/>
                        <a:pt x="37" y="8"/>
                      </a:cubicBezTo>
                      <a:cubicBezTo>
                        <a:pt x="38" y="8"/>
                        <a:pt x="38" y="8"/>
                        <a:pt x="38" y="7"/>
                      </a:cubicBezTo>
                      <a:cubicBezTo>
                        <a:pt x="39" y="7"/>
                        <a:pt x="38" y="8"/>
                        <a:pt x="38" y="8"/>
                      </a:cubicBezTo>
                      <a:cubicBezTo>
                        <a:pt x="40" y="7"/>
                        <a:pt x="41" y="6"/>
                        <a:pt x="40" y="4"/>
                      </a:cubicBezTo>
                      <a:cubicBezTo>
                        <a:pt x="40" y="5"/>
                        <a:pt x="41" y="5"/>
                        <a:pt x="41" y="4"/>
                      </a:cubicBezTo>
                      <a:cubicBezTo>
                        <a:pt x="41" y="4"/>
                        <a:pt x="41" y="5"/>
                        <a:pt x="41" y="5"/>
                      </a:cubicBezTo>
                      <a:cubicBezTo>
                        <a:pt x="42" y="4"/>
                        <a:pt x="43" y="5"/>
                        <a:pt x="43" y="4"/>
                      </a:cubicBezTo>
                      <a:cubicBezTo>
                        <a:pt x="43" y="5"/>
                        <a:pt x="45" y="5"/>
                        <a:pt x="44" y="6"/>
                      </a:cubicBezTo>
                      <a:cubicBezTo>
                        <a:pt x="45" y="5"/>
                        <a:pt x="45" y="3"/>
                        <a:pt x="46" y="5"/>
                      </a:cubicBezTo>
                      <a:cubicBezTo>
                        <a:pt x="47" y="5"/>
                        <a:pt x="46" y="3"/>
                        <a:pt x="45" y="4"/>
                      </a:cubicBezTo>
                      <a:cubicBezTo>
                        <a:pt x="45" y="3"/>
                        <a:pt x="47" y="4"/>
                        <a:pt x="47" y="3"/>
                      </a:cubicBezTo>
                      <a:cubicBezTo>
                        <a:pt x="48" y="3"/>
                        <a:pt x="46" y="4"/>
                        <a:pt x="47" y="5"/>
                      </a:cubicBezTo>
                      <a:cubicBezTo>
                        <a:pt x="47" y="4"/>
                        <a:pt x="48" y="4"/>
                        <a:pt x="48" y="4"/>
                      </a:cubicBezTo>
                      <a:cubicBezTo>
                        <a:pt x="48" y="3"/>
                        <a:pt x="49" y="3"/>
                        <a:pt x="49" y="2"/>
                      </a:cubicBezTo>
                      <a:cubicBezTo>
                        <a:pt x="49" y="3"/>
                        <a:pt x="51" y="0"/>
                        <a:pt x="51" y="2"/>
                      </a:cubicBezTo>
                      <a:cubicBezTo>
                        <a:pt x="52" y="2"/>
                        <a:pt x="52" y="1"/>
                        <a:pt x="52" y="1"/>
                      </a:cubicBezTo>
                      <a:cubicBezTo>
                        <a:pt x="53" y="1"/>
                        <a:pt x="53" y="2"/>
                        <a:pt x="54" y="2"/>
                      </a:cubicBezTo>
                      <a:cubicBezTo>
                        <a:pt x="54" y="1"/>
                        <a:pt x="55" y="1"/>
                        <a:pt x="56" y="1"/>
                      </a:cubicBezTo>
                      <a:cubicBezTo>
                        <a:pt x="56" y="1"/>
                        <a:pt x="57" y="1"/>
                        <a:pt x="57" y="1"/>
                      </a:cubicBezTo>
                      <a:cubicBezTo>
                        <a:pt x="58" y="1"/>
                        <a:pt x="59" y="1"/>
                        <a:pt x="59" y="1"/>
                      </a:cubicBezTo>
                      <a:cubicBezTo>
                        <a:pt x="61" y="1"/>
                        <a:pt x="63" y="1"/>
                        <a:pt x="63" y="0"/>
                      </a:cubicBezTo>
                      <a:cubicBezTo>
                        <a:pt x="66" y="0"/>
                        <a:pt x="67" y="1"/>
                        <a:pt x="69" y="2"/>
                      </a:cubicBezTo>
                      <a:cubicBezTo>
                        <a:pt x="70" y="1"/>
                        <a:pt x="71" y="1"/>
                        <a:pt x="74" y="1"/>
                      </a:cubicBezTo>
                      <a:cubicBezTo>
                        <a:pt x="74" y="2"/>
                        <a:pt x="74" y="2"/>
                        <a:pt x="73" y="3"/>
                      </a:cubicBezTo>
                      <a:cubicBezTo>
                        <a:pt x="75" y="3"/>
                        <a:pt x="75" y="3"/>
                        <a:pt x="76" y="3"/>
                      </a:cubicBezTo>
                      <a:cubicBezTo>
                        <a:pt x="77" y="3"/>
                        <a:pt x="76" y="5"/>
                        <a:pt x="76" y="6"/>
                      </a:cubicBezTo>
                      <a:cubicBezTo>
                        <a:pt x="77" y="6"/>
                        <a:pt x="77" y="5"/>
                        <a:pt x="77" y="5"/>
                      </a:cubicBezTo>
                      <a:cubicBezTo>
                        <a:pt x="77" y="4"/>
                        <a:pt x="79" y="6"/>
                        <a:pt x="79" y="4"/>
                      </a:cubicBezTo>
                      <a:cubicBezTo>
                        <a:pt x="79" y="4"/>
                        <a:pt x="80" y="6"/>
                        <a:pt x="81" y="5"/>
                      </a:cubicBezTo>
                      <a:cubicBezTo>
                        <a:pt x="81" y="5"/>
                        <a:pt x="81" y="6"/>
                        <a:pt x="81" y="6"/>
                      </a:cubicBezTo>
                      <a:cubicBezTo>
                        <a:pt x="82" y="6"/>
                        <a:pt x="83" y="5"/>
                        <a:pt x="82" y="6"/>
                      </a:cubicBezTo>
                      <a:cubicBezTo>
                        <a:pt x="83" y="6"/>
                        <a:pt x="82" y="5"/>
                        <a:pt x="83" y="5"/>
                      </a:cubicBezTo>
                      <a:cubicBezTo>
                        <a:pt x="83" y="5"/>
                        <a:pt x="86" y="7"/>
                        <a:pt x="85" y="5"/>
                      </a:cubicBezTo>
                      <a:cubicBezTo>
                        <a:pt x="86" y="5"/>
                        <a:pt x="85" y="7"/>
                        <a:pt x="86" y="7"/>
                      </a:cubicBezTo>
                      <a:cubicBezTo>
                        <a:pt x="86" y="8"/>
                        <a:pt x="86" y="7"/>
                        <a:pt x="85" y="7"/>
                      </a:cubicBezTo>
                      <a:cubicBezTo>
                        <a:pt x="85" y="7"/>
                        <a:pt x="85" y="8"/>
                        <a:pt x="85" y="8"/>
                      </a:cubicBezTo>
                      <a:cubicBezTo>
                        <a:pt x="86" y="8"/>
                        <a:pt x="87" y="7"/>
                        <a:pt x="87" y="7"/>
                      </a:cubicBezTo>
                      <a:cubicBezTo>
                        <a:pt x="89" y="7"/>
                        <a:pt x="90" y="8"/>
                        <a:pt x="91" y="9"/>
                      </a:cubicBezTo>
                      <a:cubicBezTo>
                        <a:pt x="92" y="9"/>
                        <a:pt x="94" y="10"/>
                        <a:pt x="95" y="9"/>
                      </a:cubicBezTo>
                      <a:cubicBezTo>
                        <a:pt x="96" y="10"/>
                        <a:pt x="94" y="10"/>
                        <a:pt x="94" y="11"/>
                      </a:cubicBezTo>
                      <a:cubicBezTo>
                        <a:pt x="96" y="10"/>
                        <a:pt x="98" y="11"/>
                        <a:pt x="99" y="13"/>
                      </a:cubicBezTo>
                      <a:cubicBezTo>
                        <a:pt x="98" y="13"/>
                        <a:pt x="97" y="12"/>
                        <a:pt x="96" y="11"/>
                      </a:cubicBezTo>
                      <a:cubicBezTo>
                        <a:pt x="95" y="13"/>
                        <a:pt x="99" y="12"/>
                        <a:pt x="97" y="14"/>
                      </a:cubicBezTo>
                      <a:cubicBezTo>
                        <a:pt x="99" y="14"/>
                        <a:pt x="99" y="13"/>
                        <a:pt x="99" y="13"/>
                      </a:cubicBezTo>
                      <a:cubicBezTo>
                        <a:pt x="100" y="13"/>
                        <a:pt x="100" y="14"/>
                        <a:pt x="101" y="15"/>
                      </a:cubicBezTo>
                      <a:cubicBezTo>
                        <a:pt x="100" y="13"/>
                        <a:pt x="105" y="16"/>
                        <a:pt x="103" y="13"/>
                      </a:cubicBezTo>
                      <a:cubicBezTo>
                        <a:pt x="103" y="13"/>
                        <a:pt x="104" y="14"/>
                        <a:pt x="104" y="14"/>
                      </a:cubicBezTo>
                      <a:cubicBezTo>
                        <a:pt x="104" y="15"/>
                        <a:pt x="104" y="15"/>
                        <a:pt x="104" y="15"/>
                      </a:cubicBezTo>
                      <a:cubicBezTo>
                        <a:pt x="104" y="15"/>
                        <a:pt x="103" y="15"/>
                        <a:pt x="103" y="15"/>
                      </a:cubicBezTo>
                      <a:cubicBezTo>
                        <a:pt x="102" y="16"/>
                        <a:pt x="105" y="17"/>
                        <a:pt x="103" y="18"/>
                      </a:cubicBezTo>
                      <a:cubicBezTo>
                        <a:pt x="103" y="19"/>
                        <a:pt x="104" y="19"/>
                        <a:pt x="104" y="19"/>
                      </a:cubicBezTo>
                      <a:cubicBezTo>
                        <a:pt x="104" y="19"/>
                        <a:pt x="104" y="19"/>
                        <a:pt x="105" y="20"/>
                      </a:cubicBezTo>
                      <a:cubicBezTo>
                        <a:pt x="105" y="20"/>
                        <a:pt x="105" y="21"/>
                        <a:pt x="106" y="21"/>
                      </a:cubicBezTo>
                      <a:cubicBezTo>
                        <a:pt x="107" y="22"/>
                        <a:pt x="107" y="23"/>
                        <a:pt x="109" y="24"/>
                      </a:cubicBezTo>
                      <a:cubicBezTo>
                        <a:pt x="109" y="24"/>
                        <a:pt x="109" y="24"/>
                        <a:pt x="109" y="23"/>
                      </a:cubicBezTo>
                      <a:cubicBezTo>
                        <a:pt x="109" y="24"/>
                        <a:pt x="109" y="24"/>
                        <a:pt x="109" y="24"/>
                      </a:cubicBezTo>
                      <a:cubicBezTo>
                        <a:pt x="109" y="24"/>
                        <a:pt x="109" y="23"/>
                        <a:pt x="109" y="23"/>
                      </a:cubicBezTo>
                      <a:cubicBezTo>
                        <a:pt x="109" y="23"/>
                        <a:pt x="109" y="23"/>
                        <a:pt x="109" y="23"/>
                      </a:cubicBezTo>
                      <a:cubicBezTo>
                        <a:pt x="109" y="23"/>
                        <a:pt x="109" y="22"/>
                        <a:pt x="109" y="22"/>
                      </a:cubicBezTo>
                      <a:cubicBezTo>
                        <a:pt x="109" y="22"/>
                        <a:pt x="109" y="22"/>
                        <a:pt x="108" y="21"/>
                      </a:cubicBezTo>
                      <a:cubicBezTo>
                        <a:pt x="107" y="22"/>
                        <a:pt x="110" y="22"/>
                        <a:pt x="108" y="23"/>
                      </a:cubicBezTo>
                      <a:cubicBezTo>
                        <a:pt x="107" y="21"/>
                        <a:pt x="109" y="22"/>
                        <a:pt x="110" y="21"/>
                      </a:cubicBezTo>
                      <a:cubicBezTo>
                        <a:pt x="110" y="22"/>
                        <a:pt x="110" y="22"/>
                        <a:pt x="110" y="23"/>
                      </a:cubicBezTo>
                      <a:cubicBezTo>
                        <a:pt x="110" y="23"/>
                        <a:pt x="110" y="23"/>
                        <a:pt x="110" y="23"/>
                      </a:cubicBezTo>
                      <a:cubicBezTo>
                        <a:pt x="110" y="23"/>
                        <a:pt x="110" y="23"/>
                        <a:pt x="110" y="23"/>
                      </a:cubicBezTo>
                      <a:cubicBezTo>
                        <a:pt x="111" y="23"/>
                        <a:pt x="112" y="24"/>
                        <a:pt x="112" y="25"/>
                      </a:cubicBezTo>
                      <a:cubicBezTo>
                        <a:pt x="112" y="26"/>
                        <a:pt x="113" y="25"/>
                        <a:pt x="113" y="25"/>
                      </a:cubicBezTo>
                      <a:cubicBezTo>
                        <a:pt x="113" y="25"/>
                        <a:pt x="112" y="25"/>
                        <a:pt x="112" y="24"/>
                      </a:cubicBezTo>
                      <a:cubicBezTo>
                        <a:pt x="112" y="24"/>
                        <a:pt x="112" y="24"/>
                        <a:pt x="112" y="24"/>
                      </a:cubicBezTo>
                      <a:cubicBezTo>
                        <a:pt x="113" y="23"/>
                        <a:pt x="113" y="23"/>
                        <a:pt x="113" y="23"/>
                      </a:cubicBezTo>
                      <a:cubicBezTo>
                        <a:pt x="114" y="24"/>
                        <a:pt x="113" y="25"/>
                        <a:pt x="114" y="26"/>
                      </a:cubicBezTo>
                      <a:cubicBezTo>
                        <a:pt x="113" y="26"/>
                        <a:pt x="113" y="27"/>
                        <a:pt x="113" y="27"/>
                      </a:cubicBezTo>
                      <a:cubicBezTo>
                        <a:pt x="113" y="28"/>
                        <a:pt x="114" y="27"/>
                        <a:pt x="113" y="27"/>
                      </a:cubicBezTo>
                      <a:cubicBezTo>
                        <a:pt x="114" y="27"/>
                        <a:pt x="114" y="28"/>
                        <a:pt x="114" y="28"/>
                      </a:cubicBezTo>
                      <a:cubicBezTo>
                        <a:pt x="115" y="28"/>
                        <a:pt x="115" y="29"/>
                        <a:pt x="116" y="29"/>
                      </a:cubicBezTo>
                      <a:cubicBezTo>
                        <a:pt x="116" y="29"/>
                        <a:pt x="116" y="29"/>
                        <a:pt x="116" y="30"/>
                      </a:cubicBezTo>
                      <a:cubicBezTo>
                        <a:pt x="116" y="31"/>
                        <a:pt x="117" y="31"/>
                        <a:pt x="117" y="32"/>
                      </a:cubicBezTo>
                      <a:cubicBezTo>
                        <a:pt x="118" y="32"/>
                        <a:pt x="117" y="33"/>
                        <a:pt x="117" y="33"/>
                      </a:cubicBezTo>
                      <a:cubicBezTo>
                        <a:pt x="118" y="34"/>
                        <a:pt x="119" y="35"/>
                        <a:pt x="118" y="37"/>
                      </a:cubicBezTo>
                      <a:cubicBezTo>
                        <a:pt x="117" y="36"/>
                        <a:pt x="119" y="35"/>
                        <a:pt x="117" y="35"/>
                      </a:cubicBezTo>
                      <a:cubicBezTo>
                        <a:pt x="117" y="36"/>
                        <a:pt x="118" y="37"/>
                        <a:pt x="119" y="38"/>
                      </a:cubicBezTo>
                      <a:cubicBezTo>
                        <a:pt x="120" y="38"/>
                        <a:pt x="121" y="39"/>
                        <a:pt x="120" y="41"/>
                      </a:cubicBezTo>
                      <a:cubicBezTo>
                        <a:pt x="123" y="42"/>
                        <a:pt x="120" y="42"/>
                        <a:pt x="121" y="43"/>
                      </a:cubicBezTo>
                      <a:cubicBezTo>
                        <a:pt x="121" y="44"/>
                        <a:pt x="120" y="46"/>
                        <a:pt x="119" y="46"/>
                      </a:cubicBezTo>
                      <a:cubicBezTo>
                        <a:pt x="119" y="46"/>
                        <a:pt x="120" y="46"/>
                        <a:pt x="121" y="47"/>
                      </a:cubicBezTo>
                      <a:cubicBezTo>
                        <a:pt x="121" y="48"/>
                        <a:pt x="119" y="46"/>
                        <a:pt x="119" y="48"/>
                      </a:cubicBezTo>
                      <a:cubicBezTo>
                        <a:pt x="119" y="48"/>
                        <a:pt x="121" y="47"/>
                        <a:pt x="121" y="49"/>
                      </a:cubicBezTo>
                      <a:cubicBezTo>
                        <a:pt x="121" y="49"/>
                        <a:pt x="121" y="48"/>
                        <a:pt x="120" y="48"/>
                      </a:cubicBezTo>
                      <a:cubicBezTo>
                        <a:pt x="120" y="48"/>
                        <a:pt x="120" y="48"/>
                        <a:pt x="120" y="49"/>
                      </a:cubicBezTo>
                      <a:cubicBezTo>
                        <a:pt x="120" y="49"/>
                        <a:pt x="120" y="50"/>
                        <a:pt x="121" y="51"/>
                      </a:cubicBezTo>
                      <a:cubicBezTo>
                        <a:pt x="121" y="51"/>
                        <a:pt x="121" y="52"/>
                        <a:pt x="121" y="53"/>
                      </a:cubicBezTo>
                      <a:cubicBezTo>
                        <a:pt x="121" y="54"/>
                        <a:pt x="121" y="55"/>
                        <a:pt x="121" y="55"/>
                      </a:cubicBezTo>
                      <a:cubicBezTo>
                        <a:pt x="121" y="56"/>
                        <a:pt x="121" y="56"/>
                        <a:pt x="121" y="56"/>
                      </a:cubicBezTo>
                      <a:cubicBezTo>
                        <a:pt x="122" y="56"/>
                        <a:pt x="122" y="56"/>
                        <a:pt x="123" y="56"/>
                      </a:cubicBezTo>
                      <a:cubicBezTo>
                        <a:pt x="122" y="57"/>
                        <a:pt x="121" y="57"/>
                        <a:pt x="121" y="59"/>
                      </a:cubicBezTo>
                      <a:cubicBezTo>
                        <a:pt x="120" y="59"/>
                        <a:pt x="121" y="58"/>
                        <a:pt x="121" y="58"/>
                      </a:cubicBezTo>
                      <a:cubicBezTo>
                        <a:pt x="120" y="58"/>
                        <a:pt x="120" y="58"/>
                        <a:pt x="119" y="58"/>
                      </a:cubicBezTo>
                      <a:cubicBezTo>
                        <a:pt x="121" y="60"/>
                        <a:pt x="119" y="61"/>
                        <a:pt x="120" y="63"/>
                      </a:cubicBezTo>
                      <a:cubicBezTo>
                        <a:pt x="119" y="68"/>
                        <a:pt x="118" y="75"/>
                        <a:pt x="116" y="81"/>
                      </a:cubicBezTo>
                      <a:cubicBezTo>
                        <a:pt x="116" y="81"/>
                        <a:pt x="116" y="81"/>
                        <a:pt x="116" y="81"/>
                      </a:cubicBezTo>
                      <a:cubicBezTo>
                        <a:pt x="116" y="82"/>
                        <a:pt x="116" y="82"/>
                        <a:pt x="116" y="82"/>
                      </a:cubicBezTo>
                      <a:cubicBezTo>
                        <a:pt x="115" y="86"/>
                        <a:pt x="113" y="90"/>
                        <a:pt x="112" y="93"/>
                      </a:cubicBezTo>
                      <a:cubicBezTo>
                        <a:pt x="113" y="94"/>
                        <a:pt x="112" y="92"/>
                        <a:pt x="114" y="92"/>
                      </a:cubicBezTo>
                      <a:cubicBezTo>
                        <a:pt x="114" y="92"/>
                        <a:pt x="113" y="90"/>
                        <a:pt x="114" y="91"/>
                      </a:cubicBezTo>
                      <a:cubicBezTo>
                        <a:pt x="113" y="89"/>
                        <a:pt x="116" y="88"/>
                        <a:pt x="115" y="86"/>
                      </a:cubicBezTo>
                      <a:cubicBezTo>
                        <a:pt x="116" y="87"/>
                        <a:pt x="117" y="88"/>
                        <a:pt x="116" y="90"/>
                      </a:cubicBezTo>
                      <a:cubicBezTo>
                        <a:pt x="114" y="90"/>
                        <a:pt x="116" y="89"/>
                        <a:pt x="116" y="88"/>
                      </a:cubicBezTo>
                      <a:cubicBezTo>
                        <a:pt x="115" y="88"/>
                        <a:pt x="114" y="91"/>
                        <a:pt x="116" y="91"/>
                      </a:cubicBezTo>
                      <a:cubicBezTo>
                        <a:pt x="116" y="92"/>
                        <a:pt x="114" y="93"/>
                        <a:pt x="115" y="93"/>
                      </a:cubicBezTo>
                      <a:cubicBezTo>
                        <a:pt x="114" y="93"/>
                        <a:pt x="112" y="95"/>
                        <a:pt x="112" y="93"/>
                      </a:cubicBezTo>
                      <a:cubicBezTo>
                        <a:pt x="111" y="94"/>
                        <a:pt x="113" y="95"/>
                        <a:pt x="114" y="93"/>
                      </a:cubicBezTo>
                      <a:cubicBezTo>
                        <a:pt x="114" y="94"/>
                        <a:pt x="113" y="95"/>
                        <a:pt x="114" y="95"/>
                      </a:cubicBezTo>
                      <a:cubicBezTo>
                        <a:pt x="113" y="95"/>
                        <a:pt x="112" y="96"/>
                        <a:pt x="112" y="95"/>
                      </a:cubicBezTo>
                      <a:cubicBezTo>
                        <a:pt x="111" y="96"/>
                        <a:pt x="111" y="96"/>
                        <a:pt x="110" y="97"/>
                      </a:cubicBezTo>
                      <a:cubicBezTo>
                        <a:pt x="110" y="97"/>
                        <a:pt x="111" y="98"/>
                        <a:pt x="112" y="98"/>
                      </a:cubicBezTo>
                      <a:cubicBezTo>
                        <a:pt x="110" y="99"/>
                        <a:pt x="112" y="103"/>
                        <a:pt x="109" y="103"/>
                      </a:cubicBezTo>
                      <a:cubicBezTo>
                        <a:pt x="109" y="104"/>
                        <a:pt x="109" y="105"/>
                        <a:pt x="108" y="105"/>
                      </a:cubicBezTo>
                      <a:cubicBezTo>
                        <a:pt x="108" y="106"/>
                        <a:pt x="108" y="107"/>
                        <a:pt x="108" y="108"/>
                      </a:cubicBezTo>
                      <a:cubicBezTo>
                        <a:pt x="107" y="110"/>
                        <a:pt x="107" y="112"/>
                        <a:pt x="108" y="114"/>
                      </a:cubicBezTo>
                      <a:cubicBezTo>
                        <a:pt x="108" y="115"/>
                        <a:pt x="106" y="114"/>
                        <a:pt x="105" y="114"/>
                      </a:cubicBezTo>
                      <a:close/>
                      <a:moveTo>
                        <a:pt x="9" y="72"/>
                      </a:moveTo>
                      <a:cubicBezTo>
                        <a:pt x="9" y="73"/>
                        <a:pt x="8" y="73"/>
                        <a:pt x="7" y="74"/>
                      </a:cubicBezTo>
                      <a:cubicBezTo>
                        <a:pt x="8" y="75"/>
                        <a:pt x="9" y="75"/>
                        <a:pt x="10" y="75"/>
                      </a:cubicBezTo>
                      <a:cubicBezTo>
                        <a:pt x="10" y="74"/>
                        <a:pt x="10" y="74"/>
                        <a:pt x="10" y="74"/>
                      </a:cubicBezTo>
                      <a:cubicBezTo>
                        <a:pt x="9" y="74"/>
                        <a:pt x="9" y="75"/>
                        <a:pt x="9" y="74"/>
                      </a:cubicBezTo>
                      <a:cubicBezTo>
                        <a:pt x="9" y="74"/>
                        <a:pt x="10" y="72"/>
                        <a:pt x="9" y="72"/>
                      </a:cubicBezTo>
                      <a:close/>
                      <a:moveTo>
                        <a:pt x="5" y="68"/>
                      </a:moveTo>
                      <a:cubicBezTo>
                        <a:pt x="6" y="70"/>
                        <a:pt x="6" y="70"/>
                        <a:pt x="6" y="70"/>
                      </a:cubicBezTo>
                      <a:cubicBezTo>
                        <a:pt x="7" y="70"/>
                        <a:pt x="8" y="69"/>
                        <a:pt x="7" y="68"/>
                      </a:cubicBezTo>
                      <a:cubicBezTo>
                        <a:pt x="7" y="68"/>
                        <a:pt x="6" y="69"/>
                        <a:pt x="6" y="69"/>
                      </a:cubicBezTo>
                      <a:cubicBezTo>
                        <a:pt x="6" y="68"/>
                        <a:pt x="6" y="68"/>
                        <a:pt x="5" y="68"/>
                      </a:cubicBezTo>
                      <a:close/>
                      <a:moveTo>
                        <a:pt x="5" y="64"/>
                      </a:moveTo>
                      <a:cubicBezTo>
                        <a:pt x="6" y="65"/>
                        <a:pt x="7" y="65"/>
                        <a:pt x="6" y="66"/>
                      </a:cubicBezTo>
                      <a:cubicBezTo>
                        <a:pt x="7" y="66"/>
                        <a:pt x="7" y="65"/>
                        <a:pt x="7" y="64"/>
                      </a:cubicBezTo>
                      <a:cubicBezTo>
                        <a:pt x="6" y="64"/>
                        <a:pt x="6" y="64"/>
                        <a:pt x="5" y="64"/>
                      </a:cubicBezTo>
                      <a:close/>
                      <a:moveTo>
                        <a:pt x="95" y="11"/>
                      </a:moveTo>
                      <a:cubicBezTo>
                        <a:pt x="96" y="13"/>
                        <a:pt x="93" y="13"/>
                        <a:pt x="94" y="14"/>
                      </a:cubicBezTo>
                      <a:cubicBezTo>
                        <a:pt x="95" y="14"/>
                        <a:pt x="97" y="11"/>
                        <a:pt x="95" y="11"/>
                      </a:cubicBezTo>
                      <a:close/>
                      <a:moveTo>
                        <a:pt x="111" y="29"/>
                      </a:moveTo>
                      <a:cubicBezTo>
                        <a:pt x="111" y="29"/>
                        <a:pt x="112" y="28"/>
                        <a:pt x="112" y="27"/>
                      </a:cubicBezTo>
                      <a:cubicBezTo>
                        <a:pt x="111" y="28"/>
                        <a:pt x="111" y="27"/>
                        <a:pt x="110" y="29"/>
                      </a:cubicBezTo>
                      <a:cubicBezTo>
                        <a:pt x="110" y="28"/>
                        <a:pt x="110" y="28"/>
                        <a:pt x="109" y="28"/>
                      </a:cubicBezTo>
                      <a:cubicBezTo>
                        <a:pt x="110" y="29"/>
                        <a:pt x="110" y="29"/>
                        <a:pt x="111"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
                <p:cNvSpPr>
                  <a:spLocks noEditPoints="1"/>
                </p:cNvSpPr>
                <p:nvPr/>
              </p:nvSpPr>
              <p:spPr bwMode="auto">
                <a:xfrm rot="976095">
                  <a:off x="5619085" y="4880207"/>
                  <a:ext cx="864337" cy="693991"/>
                </a:xfrm>
                <a:custGeom>
                  <a:avLst/>
                  <a:gdLst>
                    <a:gd name="T0" fmla="*/ 38 w 51"/>
                    <a:gd name="T1" fmla="*/ 31 h 41"/>
                    <a:gd name="T2" fmla="*/ 43 w 51"/>
                    <a:gd name="T3" fmla="*/ 26 h 41"/>
                    <a:gd name="T4" fmla="*/ 43 w 51"/>
                    <a:gd name="T5" fmla="*/ 25 h 41"/>
                    <a:gd name="T6" fmla="*/ 42 w 51"/>
                    <a:gd name="T7" fmla="*/ 24 h 41"/>
                    <a:gd name="T8" fmla="*/ 42 w 51"/>
                    <a:gd name="T9" fmla="*/ 24 h 41"/>
                    <a:gd name="T10" fmla="*/ 40 w 51"/>
                    <a:gd name="T11" fmla="*/ 24 h 41"/>
                    <a:gd name="T12" fmla="*/ 35 w 51"/>
                    <a:gd name="T13" fmla="*/ 22 h 41"/>
                    <a:gd name="T14" fmla="*/ 29 w 51"/>
                    <a:gd name="T15" fmla="*/ 25 h 41"/>
                    <a:gd name="T16" fmla="*/ 26 w 51"/>
                    <a:gd name="T17" fmla="*/ 26 h 41"/>
                    <a:gd name="T18" fmla="*/ 23 w 51"/>
                    <a:gd name="T19" fmla="*/ 27 h 41"/>
                    <a:gd name="T20" fmla="*/ 14 w 51"/>
                    <a:gd name="T21" fmla="*/ 25 h 41"/>
                    <a:gd name="T22" fmla="*/ 21 w 51"/>
                    <a:gd name="T23" fmla="*/ 23 h 41"/>
                    <a:gd name="T24" fmla="*/ 24 w 51"/>
                    <a:gd name="T25" fmla="*/ 21 h 41"/>
                    <a:gd name="T26" fmla="*/ 28 w 51"/>
                    <a:gd name="T27" fmla="*/ 19 h 41"/>
                    <a:gd name="T28" fmla="*/ 31 w 51"/>
                    <a:gd name="T29" fmla="*/ 18 h 41"/>
                    <a:gd name="T30" fmla="*/ 35 w 51"/>
                    <a:gd name="T31" fmla="*/ 17 h 41"/>
                    <a:gd name="T32" fmla="*/ 39 w 51"/>
                    <a:gd name="T33" fmla="*/ 12 h 41"/>
                    <a:gd name="T34" fmla="*/ 44 w 51"/>
                    <a:gd name="T35" fmla="*/ 9 h 41"/>
                    <a:gd name="T36" fmla="*/ 44 w 51"/>
                    <a:gd name="T37" fmla="*/ 10 h 41"/>
                    <a:gd name="T38" fmla="*/ 35 w 51"/>
                    <a:gd name="T39" fmla="*/ 9 h 41"/>
                    <a:gd name="T40" fmla="*/ 27 w 51"/>
                    <a:gd name="T41" fmla="*/ 11 h 41"/>
                    <a:gd name="T42" fmla="*/ 8 w 51"/>
                    <a:gd name="T43" fmla="*/ 23 h 41"/>
                    <a:gd name="T44" fmla="*/ 6 w 51"/>
                    <a:gd name="T45" fmla="*/ 27 h 41"/>
                    <a:gd name="T46" fmla="*/ 1 w 51"/>
                    <a:gd name="T47" fmla="*/ 26 h 41"/>
                    <a:gd name="T48" fmla="*/ 6 w 51"/>
                    <a:gd name="T49" fmla="*/ 18 h 41"/>
                    <a:gd name="T50" fmla="*/ 15 w 51"/>
                    <a:gd name="T51" fmla="*/ 11 h 41"/>
                    <a:gd name="T52" fmla="*/ 25 w 51"/>
                    <a:gd name="T53" fmla="*/ 6 h 41"/>
                    <a:gd name="T54" fmla="*/ 30 w 51"/>
                    <a:gd name="T55" fmla="*/ 4 h 41"/>
                    <a:gd name="T56" fmla="*/ 32 w 51"/>
                    <a:gd name="T57" fmla="*/ 2 h 41"/>
                    <a:gd name="T58" fmla="*/ 36 w 51"/>
                    <a:gd name="T59" fmla="*/ 2 h 41"/>
                    <a:gd name="T60" fmla="*/ 40 w 51"/>
                    <a:gd name="T61" fmla="*/ 0 h 41"/>
                    <a:gd name="T62" fmla="*/ 42 w 51"/>
                    <a:gd name="T63" fmla="*/ 3 h 41"/>
                    <a:gd name="T64" fmla="*/ 45 w 51"/>
                    <a:gd name="T65" fmla="*/ 2 h 41"/>
                    <a:gd name="T66" fmla="*/ 48 w 51"/>
                    <a:gd name="T67" fmla="*/ 6 h 41"/>
                    <a:gd name="T68" fmla="*/ 50 w 51"/>
                    <a:gd name="T69" fmla="*/ 6 h 41"/>
                    <a:gd name="T70" fmla="*/ 46 w 51"/>
                    <a:gd name="T71" fmla="*/ 18 h 41"/>
                    <a:gd name="T72" fmla="*/ 31 w 51"/>
                    <a:gd name="T73" fmla="*/ 27 h 41"/>
                    <a:gd name="T74" fmla="*/ 30 w 51"/>
                    <a:gd name="T75" fmla="*/ 23 h 41"/>
                    <a:gd name="T76" fmla="*/ 29 w 51"/>
                    <a:gd name="T77" fmla="*/ 25 h 41"/>
                    <a:gd name="T78" fmla="*/ 27 w 51"/>
                    <a:gd name="T79" fmla="*/ 26 h 41"/>
                    <a:gd name="T80" fmla="*/ 24 w 51"/>
                    <a:gd name="T81" fmla="*/ 26 h 41"/>
                    <a:gd name="T82" fmla="*/ 19 w 51"/>
                    <a:gd name="T83" fmla="*/ 29 h 41"/>
                    <a:gd name="T84" fmla="*/ 13 w 51"/>
                    <a:gd name="T85" fmla="*/ 28 h 41"/>
                    <a:gd name="T86" fmla="*/ 16 w 51"/>
                    <a:gd name="T87" fmla="*/ 28 h 41"/>
                    <a:gd name="T88" fmla="*/ 19 w 51"/>
                    <a:gd name="T89" fmla="*/ 27 h 41"/>
                    <a:gd name="T90" fmla="*/ 23 w 51"/>
                    <a:gd name="T91" fmla="*/ 24 h 41"/>
                    <a:gd name="T92" fmla="*/ 26 w 51"/>
                    <a:gd name="T93" fmla="*/ 22 h 41"/>
                    <a:gd name="T94" fmla="*/ 30 w 51"/>
                    <a:gd name="T95" fmla="*/ 19 h 41"/>
                    <a:gd name="T96" fmla="*/ 33 w 51"/>
                    <a:gd name="T97" fmla="*/ 18 h 41"/>
                    <a:gd name="T98" fmla="*/ 38 w 51"/>
                    <a:gd name="T99" fmla="*/ 17 h 41"/>
                    <a:gd name="T100" fmla="*/ 45 w 51"/>
                    <a:gd name="T101" fmla="*/ 17 h 41"/>
                    <a:gd name="T102" fmla="*/ 48 w 51"/>
                    <a:gd name="T103" fmla="*/ 20 h 41"/>
                    <a:gd name="T104" fmla="*/ 49 w 51"/>
                    <a:gd name="T105" fmla="*/ 23 h 41"/>
                    <a:gd name="T106" fmla="*/ 37 w 51"/>
                    <a:gd name="T107" fmla="*/ 37 h 41"/>
                    <a:gd name="T108" fmla="*/ 38 w 51"/>
                    <a:gd name="T109" fmla="*/ 38 h 41"/>
                    <a:gd name="T110" fmla="*/ 35 w 51"/>
                    <a:gd name="T111" fmla="*/ 38 h 41"/>
                    <a:gd name="T112" fmla="*/ 38 w 51"/>
                    <a:gd name="T113" fmla="*/ 6 h 41"/>
                    <a:gd name="T114" fmla="*/ 41 w 51"/>
                    <a:gd name="T115" fmla="*/ 6 h 41"/>
                    <a:gd name="T116" fmla="*/ 43 w 51"/>
                    <a:gd name="T117" fmla="*/ 6 h 41"/>
                    <a:gd name="T118" fmla="*/ 34 w 51"/>
                    <a:gd name="T119"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41">
                      <a:moveTo>
                        <a:pt x="25" y="38"/>
                      </a:moveTo>
                      <a:cubicBezTo>
                        <a:pt x="28" y="36"/>
                        <a:pt x="30" y="34"/>
                        <a:pt x="33" y="33"/>
                      </a:cubicBezTo>
                      <a:cubicBezTo>
                        <a:pt x="33" y="33"/>
                        <a:pt x="33" y="33"/>
                        <a:pt x="34" y="33"/>
                      </a:cubicBezTo>
                      <a:cubicBezTo>
                        <a:pt x="34" y="33"/>
                        <a:pt x="34" y="33"/>
                        <a:pt x="33" y="32"/>
                      </a:cubicBezTo>
                      <a:cubicBezTo>
                        <a:pt x="35" y="32"/>
                        <a:pt x="36" y="32"/>
                        <a:pt x="36" y="31"/>
                      </a:cubicBezTo>
                      <a:cubicBezTo>
                        <a:pt x="37" y="32"/>
                        <a:pt x="37" y="29"/>
                        <a:pt x="38" y="31"/>
                      </a:cubicBezTo>
                      <a:cubicBezTo>
                        <a:pt x="37" y="29"/>
                        <a:pt x="39" y="29"/>
                        <a:pt x="39" y="28"/>
                      </a:cubicBezTo>
                      <a:cubicBezTo>
                        <a:pt x="40" y="30"/>
                        <a:pt x="40" y="29"/>
                        <a:pt x="40" y="28"/>
                      </a:cubicBezTo>
                      <a:cubicBezTo>
                        <a:pt x="40" y="27"/>
                        <a:pt x="42" y="28"/>
                        <a:pt x="41" y="27"/>
                      </a:cubicBezTo>
                      <a:cubicBezTo>
                        <a:pt x="42" y="28"/>
                        <a:pt x="41" y="27"/>
                        <a:pt x="42" y="28"/>
                      </a:cubicBezTo>
                      <a:cubicBezTo>
                        <a:pt x="43" y="27"/>
                        <a:pt x="42" y="26"/>
                        <a:pt x="43" y="27"/>
                      </a:cubicBezTo>
                      <a:cubicBezTo>
                        <a:pt x="43" y="26"/>
                        <a:pt x="43" y="26"/>
                        <a:pt x="43" y="26"/>
                      </a:cubicBezTo>
                      <a:cubicBezTo>
                        <a:pt x="43" y="25"/>
                        <a:pt x="43" y="25"/>
                        <a:pt x="44" y="25"/>
                      </a:cubicBezTo>
                      <a:cubicBezTo>
                        <a:pt x="43" y="25"/>
                        <a:pt x="43" y="25"/>
                        <a:pt x="42" y="25"/>
                      </a:cubicBezTo>
                      <a:cubicBezTo>
                        <a:pt x="43" y="25"/>
                        <a:pt x="43" y="25"/>
                        <a:pt x="44" y="25"/>
                      </a:cubicBezTo>
                      <a:cubicBezTo>
                        <a:pt x="43" y="25"/>
                        <a:pt x="43" y="25"/>
                        <a:pt x="42" y="25"/>
                      </a:cubicBezTo>
                      <a:cubicBezTo>
                        <a:pt x="43" y="25"/>
                        <a:pt x="43" y="25"/>
                        <a:pt x="44" y="25"/>
                      </a:cubicBezTo>
                      <a:cubicBezTo>
                        <a:pt x="44" y="25"/>
                        <a:pt x="43" y="25"/>
                        <a:pt x="43" y="25"/>
                      </a:cubicBezTo>
                      <a:cubicBezTo>
                        <a:pt x="43" y="25"/>
                        <a:pt x="43" y="25"/>
                        <a:pt x="43" y="24"/>
                      </a:cubicBezTo>
                      <a:cubicBezTo>
                        <a:pt x="43" y="24"/>
                        <a:pt x="43" y="25"/>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3"/>
                      </a:cubicBezTo>
                      <a:cubicBezTo>
                        <a:pt x="41" y="24"/>
                        <a:pt x="41" y="24"/>
                        <a:pt x="41" y="24"/>
                      </a:cubicBezTo>
                      <a:cubicBezTo>
                        <a:pt x="41" y="23"/>
                        <a:pt x="41" y="23"/>
                        <a:pt x="41" y="23"/>
                      </a:cubicBezTo>
                      <a:cubicBezTo>
                        <a:pt x="40" y="24"/>
                        <a:pt x="41" y="22"/>
                        <a:pt x="41" y="24"/>
                      </a:cubicBezTo>
                      <a:cubicBezTo>
                        <a:pt x="41" y="24"/>
                        <a:pt x="40" y="24"/>
                        <a:pt x="40" y="24"/>
                      </a:cubicBezTo>
                      <a:cubicBezTo>
                        <a:pt x="40" y="23"/>
                        <a:pt x="40" y="22"/>
                        <a:pt x="40" y="23"/>
                      </a:cubicBezTo>
                      <a:cubicBezTo>
                        <a:pt x="39" y="23"/>
                        <a:pt x="40" y="23"/>
                        <a:pt x="40" y="24"/>
                      </a:cubicBezTo>
                      <a:cubicBezTo>
                        <a:pt x="39" y="23"/>
                        <a:pt x="39" y="23"/>
                        <a:pt x="38" y="22"/>
                      </a:cubicBezTo>
                      <a:cubicBezTo>
                        <a:pt x="37" y="24"/>
                        <a:pt x="36" y="23"/>
                        <a:pt x="36" y="24"/>
                      </a:cubicBezTo>
                      <a:cubicBezTo>
                        <a:pt x="36" y="23"/>
                        <a:pt x="35" y="22"/>
                        <a:pt x="36" y="22"/>
                      </a:cubicBezTo>
                      <a:cubicBezTo>
                        <a:pt x="36" y="21"/>
                        <a:pt x="35" y="22"/>
                        <a:pt x="35" y="22"/>
                      </a:cubicBezTo>
                      <a:cubicBezTo>
                        <a:pt x="36" y="23"/>
                        <a:pt x="35" y="23"/>
                        <a:pt x="36" y="24"/>
                      </a:cubicBezTo>
                      <a:cubicBezTo>
                        <a:pt x="35" y="25"/>
                        <a:pt x="35" y="23"/>
                        <a:pt x="34" y="23"/>
                      </a:cubicBezTo>
                      <a:cubicBezTo>
                        <a:pt x="35" y="25"/>
                        <a:pt x="32" y="25"/>
                        <a:pt x="32" y="24"/>
                      </a:cubicBezTo>
                      <a:cubicBezTo>
                        <a:pt x="32" y="24"/>
                        <a:pt x="32" y="25"/>
                        <a:pt x="32" y="25"/>
                      </a:cubicBezTo>
                      <a:cubicBezTo>
                        <a:pt x="31" y="24"/>
                        <a:pt x="30" y="26"/>
                        <a:pt x="29" y="26"/>
                      </a:cubicBezTo>
                      <a:cubicBezTo>
                        <a:pt x="29" y="26"/>
                        <a:pt x="29" y="25"/>
                        <a:pt x="29" y="25"/>
                      </a:cubicBezTo>
                      <a:cubicBezTo>
                        <a:pt x="29" y="26"/>
                        <a:pt x="29" y="27"/>
                        <a:pt x="28" y="27"/>
                      </a:cubicBezTo>
                      <a:cubicBezTo>
                        <a:pt x="28" y="25"/>
                        <a:pt x="27" y="26"/>
                        <a:pt x="27" y="26"/>
                      </a:cubicBezTo>
                      <a:cubicBezTo>
                        <a:pt x="27" y="26"/>
                        <a:pt x="27" y="26"/>
                        <a:pt x="27" y="27"/>
                      </a:cubicBezTo>
                      <a:cubicBezTo>
                        <a:pt x="27" y="27"/>
                        <a:pt x="27" y="26"/>
                        <a:pt x="27" y="27"/>
                      </a:cubicBezTo>
                      <a:cubicBezTo>
                        <a:pt x="27" y="27"/>
                        <a:pt x="27" y="26"/>
                        <a:pt x="27" y="26"/>
                      </a:cubicBezTo>
                      <a:cubicBezTo>
                        <a:pt x="26" y="25"/>
                        <a:pt x="26" y="27"/>
                        <a:pt x="26" y="26"/>
                      </a:cubicBezTo>
                      <a:cubicBezTo>
                        <a:pt x="26" y="27"/>
                        <a:pt x="26" y="27"/>
                        <a:pt x="26" y="27"/>
                      </a:cubicBezTo>
                      <a:cubicBezTo>
                        <a:pt x="26" y="27"/>
                        <a:pt x="26" y="28"/>
                        <a:pt x="26" y="28"/>
                      </a:cubicBezTo>
                      <a:cubicBezTo>
                        <a:pt x="25" y="28"/>
                        <a:pt x="25" y="27"/>
                        <a:pt x="24" y="28"/>
                      </a:cubicBezTo>
                      <a:cubicBezTo>
                        <a:pt x="23" y="27"/>
                        <a:pt x="24" y="27"/>
                        <a:pt x="23" y="25"/>
                      </a:cubicBezTo>
                      <a:cubicBezTo>
                        <a:pt x="23" y="26"/>
                        <a:pt x="24" y="27"/>
                        <a:pt x="24" y="28"/>
                      </a:cubicBezTo>
                      <a:cubicBezTo>
                        <a:pt x="23" y="28"/>
                        <a:pt x="23" y="28"/>
                        <a:pt x="23" y="27"/>
                      </a:cubicBezTo>
                      <a:cubicBezTo>
                        <a:pt x="23" y="28"/>
                        <a:pt x="21" y="28"/>
                        <a:pt x="21" y="30"/>
                      </a:cubicBezTo>
                      <a:cubicBezTo>
                        <a:pt x="19" y="29"/>
                        <a:pt x="19" y="31"/>
                        <a:pt x="16" y="32"/>
                      </a:cubicBezTo>
                      <a:cubicBezTo>
                        <a:pt x="16" y="32"/>
                        <a:pt x="16" y="31"/>
                        <a:pt x="16" y="31"/>
                      </a:cubicBezTo>
                      <a:cubicBezTo>
                        <a:pt x="15" y="31"/>
                        <a:pt x="17" y="32"/>
                        <a:pt x="16" y="32"/>
                      </a:cubicBezTo>
                      <a:cubicBezTo>
                        <a:pt x="16" y="32"/>
                        <a:pt x="16" y="32"/>
                        <a:pt x="16" y="33"/>
                      </a:cubicBezTo>
                      <a:cubicBezTo>
                        <a:pt x="15" y="30"/>
                        <a:pt x="14" y="28"/>
                        <a:pt x="14" y="25"/>
                      </a:cubicBezTo>
                      <a:cubicBezTo>
                        <a:pt x="14" y="25"/>
                        <a:pt x="14" y="24"/>
                        <a:pt x="14" y="26"/>
                      </a:cubicBezTo>
                      <a:cubicBezTo>
                        <a:pt x="15" y="24"/>
                        <a:pt x="15" y="25"/>
                        <a:pt x="15" y="24"/>
                      </a:cubicBezTo>
                      <a:cubicBezTo>
                        <a:pt x="16" y="26"/>
                        <a:pt x="16" y="26"/>
                        <a:pt x="16" y="26"/>
                      </a:cubicBezTo>
                      <a:cubicBezTo>
                        <a:pt x="16" y="24"/>
                        <a:pt x="17" y="24"/>
                        <a:pt x="17" y="24"/>
                      </a:cubicBezTo>
                      <a:cubicBezTo>
                        <a:pt x="18" y="24"/>
                        <a:pt x="19" y="24"/>
                        <a:pt x="19" y="23"/>
                      </a:cubicBezTo>
                      <a:cubicBezTo>
                        <a:pt x="20" y="23"/>
                        <a:pt x="20" y="23"/>
                        <a:pt x="21" y="23"/>
                      </a:cubicBezTo>
                      <a:cubicBezTo>
                        <a:pt x="21" y="23"/>
                        <a:pt x="21" y="22"/>
                        <a:pt x="21" y="23"/>
                      </a:cubicBezTo>
                      <a:cubicBezTo>
                        <a:pt x="22" y="23"/>
                        <a:pt x="21" y="23"/>
                        <a:pt x="21" y="22"/>
                      </a:cubicBezTo>
                      <a:cubicBezTo>
                        <a:pt x="22" y="22"/>
                        <a:pt x="23" y="24"/>
                        <a:pt x="23" y="21"/>
                      </a:cubicBezTo>
                      <a:cubicBezTo>
                        <a:pt x="23" y="21"/>
                        <a:pt x="23" y="22"/>
                        <a:pt x="23" y="21"/>
                      </a:cubicBezTo>
                      <a:cubicBezTo>
                        <a:pt x="23" y="21"/>
                        <a:pt x="24" y="21"/>
                        <a:pt x="24" y="22"/>
                      </a:cubicBezTo>
                      <a:cubicBezTo>
                        <a:pt x="24" y="22"/>
                        <a:pt x="24" y="22"/>
                        <a:pt x="24" y="21"/>
                      </a:cubicBezTo>
                      <a:cubicBezTo>
                        <a:pt x="24" y="21"/>
                        <a:pt x="24" y="22"/>
                        <a:pt x="25" y="22"/>
                      </a:cubicBezTo>
                      <a:cubicBezTo>
                        <a:pt x="24" y="20"/>
                        <a:pt x="26" y="22"/>
                        <a:pt x="25" y="21"/>
                      </a:cubicBezTo>
                      <a:cubicBezTo>
                        <a:pt x="26" y="22"/>
                        <a:pt x="26" y="20"/>
                        <a:pt x="27" y="21"/>
                      </a:cubicBezTo>
                      <a:cubicBezTo>
                        <a:pt x="27" y="20"/>
                        <a:pt x="28" y="20"/>
                        <a:pt x="28" y="20"/>
                      </a:cubicBezTo>
                      <a:cubicBezTo>
                        <a:pt x="28" y="21"/>
                        <a:pt x="28" y="20"/>
                        <a:pt x="29" y="21"/>
                      </a:cubicBezTo>
                      <a:cubicBezTo>
                        <a:pt x="29" y="20"/>
                        <a:pt x="28" y="20"/>
                        <a:pt x="28" y="19"/>
                      </a:cubicBezTo>
                      <a:cubicBezTo>
                        <a:pt x="29" y="19"/>
                        <a:pt x="29" y="18"/>
                        <a:pt x="30" y="20"/>
                      </a:cubicBezTo>
                      <a:cubicBezTo>
                        <a:pt x="30" y="20"/>
                        <a:pt x="30" y="19"/>
                        <a:pt x="29" y="19"/>
                      </a:cubicBezTo>
                      <a:cubicBezTo>
                        <a:pt x="30" y="19"/>
                        <a:pt x="30" y="20"/>
                        <a:pt x="31" y="20"/>
                      </a:cubicBezTo>
                      <a:cubicBezTo>
                        <a:pt x="31" y="21"/>
                        <a:pt x="31" y="21"/>
                        <a:pt x="31" y="21"/>
                      </a:cubicBezTo>
                      <a:cubicBezTo>
                        <a:pt x="31" y="20"/>
                        <a:pt x="31" y="20"/>
                        <a:pt x="30" y="19"/>
                      </a:cubicBezTo>
                      <a:cubicBezTo>
                        <a:pt x="31" y="19"/>
                        <a:pt x="30" y="18"/>
                        <a:pt x="31" y="18"/>
                      </a:cubicBezTo>
                      <a:cubicBezTo>
                        <a:pt x="33" y="20"/>
                        <a:pt x="30" y="17"/>
                        <a:pt x="31" y="17"/>
                      </a:cubicBezTo>
                      <a:cubicBezTo>
                        <a:pt x="32" y="18"/>
                        <a:pt x="32" y="18"/>
                        <a:pt x="32" y="19"/>
                      </a:cubicBezTo>
                      <a:cubicBezTo>
                        <a:pt x="32" y="18"/>
                        <a:pt x="32" y="17"/>
                        <a:pt x="33" y="18"/>
                      </a:cubicBezTo>
                      <a:cubicBezTo>
                        <a:pt x="33" y="17"/>
                        <a:pt x="32" y="17"/>
                        <a:pt x="32" y="17"/>
                      </a:cubicBezTo>
                      <a:cubicBezTo>
                        <a:pt x="32" y="16"/>
                        <a:pt x="34" y="18"/>
                        <a:pt x="34" y="16"/>
                      </a:cubicBezTo>
                      <a:cubicBezTo>
                        <a:pt x="34" y="16"/>
                        <a:pt x="35" y="17"/>
                        <a:pt x="35" y="17"/>
                      </a:cubicBezTo>
                      <a:cubicBezTo>
                        <a:pt x="35" y="15"/>
                        <a:pt x="35" y="15"/>
                        <a:pt x="37" y="16"/>
                      </a:cubicBezTo>
                      <a:cubicBezTo>
                        <a:pt x="37" y="14"/>
                        <a:pt x="38" y="15"/>
                        <a:pt x="39" y="15"/>
                      </a:cubicBezTo>
                      <a:cubicBezTo>
                        <a:pt x="39" y="14"/>
                        <a:pt x="38" y="14"/>
                        <a:pt x="38" y="14"/>
                      </a:cubicBezTo>
                      <a:cubicBezTo>
                        <a:pt x="39" y="14"/>
                        <a:pt x="39" y="13"/>
                        <a:pt x="40" y="14"/>
                      </a:cubicBezTo>
                      <a:cubicBezTo>
                        <a:pt x="40" y="14"/>
                        <a:pt x="39" y="13"/>
                        <a:pt x="40" y="13"/>
                      </a:cubicBezTo>
                      <a:cubicBezTo>
                        <a:pt x="40" y="13"/>
                        <a:pt x="38" y="13"/>
                        <a:pt x="39" y="12"/>
                      </a:cubicBezTo>
                      <a:cubicBezTo>
                        <a:pt x="39" y="12"/>
                        <a:pt x="40" y="13"/>
                        <a:pt x="40" y="13"/>
                      </a:cubicBezTo>
                      <a:cubicBezTo>
                        <a:pt x="40" y="12"/>
                        <a:pt x="42" y="13"/>
                        <a:pt x="42" y="12"/>
                      </a:cubicBezTo>
                      <a:cubicBezTo>
                        <a:pt x="40" y="11"/>
                        <a:pt x="44" y="11"/>
                        <a:pt x="42" y="10"/>
                      </a:cubicBezTo>
                      <a:cubicBezTo>
                        <a:pt x="43" y="10"/>
                        <a:pt x="43" y="10"/>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10"/>
                        <a:pt x="44" y="10"/>
                      </a:cubicBezTo>
                      <a:cubicBezTo>
                        <a:pt x="44" y="10"/>
                        <a:pt x="44" y="9"/>
                        <a:pt x="45" y="9"/>
                      </a:cubicBezTo>
                      <a:cubicBezTo>
                        <a:pt x="44" y="9"/>
                        <a:pt x="44" y="10"/>
                        <a:pt x="44" y="10"/>
                      </a:cubicBezTo>
                      <a:cubicBezTo>
                        <a:pt x="44" y="10"/>
                        <a:pt x="44" y="10"/>
                        <a:pt x="44" y="10"/>
                      </a:cubicBezTo>
                      <a:cubicBezTo>
                        <a:pt x="43" y="10"/>
                        <a:pt x="43" y="10"/>
                        <a:pt x="42" y="10"/>
                      </a:cubicBezTo>
                      <a:cubicBezTo>
                        <a:pt x="42" y="10"/>
                        <a:pt x="41" y="9"/>
                        <a:pt x="40" y="9"/>
                      </a:cubicBezTo>
                      <a:cubicBezTo>
                        <a:pt x="39" y="9"/>
                        <a:pt x="39" y="10"/>
                        <a:pt x="38" y="10"/>
                      </a:cubicBezTo>
                      <a:cubicBezTo>
                        <a:pt x="38" y="10"/>
                        <a:pt x="38" y="9"/>
                        <a:pt x="37" y="9"/>
                      </a:cubicBezTo>
                      <a:cubicBezTo>
                        <a:pt x="37" y="9"/>
                        <a:pt x="38" y="9"/>
                        <a:pt x="38" y="10"/>
                      </a:cubicBezTo>
                      <a:cubicBezTo>
                        <a:pt x="37" y="9"/>
                        <a:pt x="36" y="11"/>
                        <a:pt x="35" y="9"/>
                      </a:cubicBezTo>
                      <a:cubicBezTo>
                        <a:pt x="35" y="10"/>
                        <a:pt x="35" y="10"/>
                        <a:pt x="34" y="10"/>
                      </a:cubicBezTo>
                      <a:cubicBezTo>
                        <a:pt x="34" y="10"/>
                        <a:pt x="34" y="10"/>
                        <a:pt x="34" y="9"/>
                      </a:cubicBezTo>
                      <a:cubicBezTo>
                        <a:pt x="33" y="10"/>
                        <a:pt x="32" y="11"/>
                        <a:pt x="30" y="10"/>
                      </a:cubicBezTo>
                      <a:cubicBezTo>
                        <a:pt x="32" y="11"/>
                        <a:pt x="30" y="11"/>
                        <a:pt x="29" y="11"/>
                      </a:cubicBezTo>
                      <a:cubicBezTo>
                        <a:pt x="29" y="11"/>
                        <a:pt x="30" y="11"/>
                        <a:pt x="30" y="11"/>
                      </a:cubicBezTo>
                      <a:cubicBezTo>
                        <a:pt x="28" y="10"/>
                        <a:pt x="29" y="11"/>
                        <a:pt x="27" y="11"/>
                      </a:cubicBezTo>
                      <a:cubicBezTo>
                        <a:pt x="27" y="11"/>
                        <a:pt x="27" y="11"/>
                        <a:pt x="28" y="11"/>
                      </a:cubicBezTo>
                      <a:cubicBezTo>
                        <a:pt x="25" y="11"/>
                        <a:pt x="22" y="13"/>
                        <a:pt x="19" y="14"/>
                      </a:cubicBezTo>
                      <a:cubicBezTo>
                        <a:pt x="20" y="15"/>
                        <a:pt x="17" y="18"/>
                        <a:pt x="16" y="17"/>
                      </a:cubicBezTo>
                      <a:cubicBezTo>
                        <a:pt x="16" y="18"/>
                        <a:pt x="14" y="19"/>
                        <a:pt x="13" y="21"/>
                      </a:cubicBezTo>
                      <a:cubicBezTo>
                        <a:pt x="12" y="21"/>
                        <a:pt x="11" y="22"/>
                        <a:pt x="10" y="22"/>
                      </a:cubicBezTo>
                      <a:cubicBezTo>
                        <a:pt x="9" y="23"/>
                        <a:pt x="9" y="23"/>
                        <a:pt x="8" y="23"/>
                      </a:cubicBezTo>
                      <a:cubicBezTo>
                        <a:pt x="7" y="22"/>
                        <a:pt x="7" y="22"/>
                        <a:pt x="7" y="22"/>
                      </a:cubicBezTo>
                      <a:cubicBezTo>
                        <a:pt x="7" y="23"/>
                        <a:pt x="7" y="23"/>
                        <a:pt x="6" y="23"/>
                      </a:cubicBezTo>
                      <a:cubicBezTo>
                        <a:pt x="8" y="24"/>
                        <a:pt x="7" y="26"/>
                        <a:pt x="5" y="24"/>
                      </a:cubicBezTo>
                      <a:cubicBezTo>
                        <a:pt x="6" y="25"/>
                        <a:pt x="6" y="26"/>
                        <a:pt x="6" y="27"/>
                      </a:cubicBezTo>
                      <a:cubicBezTo>
                        <a:pt x="5" y="27"/>
                        <a:pt x="5" y="26"/>
                        <a:pt x="5" y="26"/>
                      </a:cubicBezTo>
                      <a:cubicBezTo>
                        <a:pt x="5" y="27"/>
                        <a:pt x="5" y="26"/>
                        <a:pt x="6" y="27"/>
                      </a:cubicBezTo>
                      <a:cubicBezTo>
                        <a:pt x="6" y="27"/>
                        <a:pt x="4" y="28"/>
                        <a:pt x="5" y="28"/>
                      </a:cubicBezTo>
                      <a:cubicBezTo>
                        <a:pt x="5" y="29"/>
                        <a:pt x="2" y="28"/>
                        <a:pt x="4" y="29"/>
                      </a:cubicBezTo>
                      <a:cubicBezTo>
                        <a:pt x="3" y="29"/>
                        <a:pt x="3" y="28"/>
                        <a:pt x="2" y="28"/>
                      </a:cubicBezTo>
                      <a:cubicBezTo>
                        <a:pt x="2" y="28"/>
                        <a:pt x="3" y="28"/>
                        <a:pt x="3" y="28"/>
                      </a:cubicBezTo>
                      <a:cubicBezTo>
                        <a:pt x="2" y="28"/>
                        <a:pt x="2" y="28"/>
                        <a:pt x="1" y="27"/>
                      </a:cubicBezTo>
                      <a:cubicBezTo>
                        <a:pt x="1" y="27"/>
                        <a:pt x="0" y="26"/>
                        <a:pt x="1" y="26"/>
                      </a:cubicBezTo>
                      <a:cubicBezTo>
                        <a:pt x="1" y="26"/>
                        <a:pt x="2" y="27"/>
                        <a:pt x="2" y="26"/>
                      </a:cubicBezTo>
                      <a:cubicBezTo>
                        <a:pt x="1" y="26"/>
                        <a:pt x="1" y="25"/>
                        <a:pt x="1" y="25"/>
                      </a:cubicBezTo>
                      <a:cubicBezTo>
                        <a:pt x="1" y="25"/>
                        <a:pt x="2" y="24"/>
                        <a:pt x="2" y="24"/>
                      </a:cubicBezTo>
                      <a:cubicBezTo>
                        <a:pt x="3" y="23"/>
                        <a:pt x="4" y="22"/>
                        <a:pt x="3" y="21"/>
                      </a:cubicBezTo>
                      <a:cubicBezTo>
                        <a:pt x="3" y="21"/>
                        <a:pt x="4" y="21"/>
                        <a:pt x="4" y="21"/>
                      </a:cubicBezTo>
                      <a:cubicBezTo>
                        <a:pt x="4" y="20"/>
                        <a:pt x="6" y="19"/>
                        <a:pt x="6" y="18"/>
                      </a:cubicBezTo>
                      <a:cubicBezTo>
                        <a:pt x="7" y="20"/>
                        <a:pt x="7" y="18"/>
                        <a:pt x="8" y="20"/>
                      </a:cubicBezTo>
                      <a:cubicBezTo>
                        <a:pt x="8" y="19"/>
                        <a:pt x="8" y="18"/>
                        <a:pt x="7" y="16"/>
                      </a:cubicBezTo>
                      <a:cubicBezTo>
                        <a:pt x="9" y="17"/>
                        <a:pt x="9" y="14"/>
                        <a:pt x="11" y="15"/>
                      </a:cubicBezTo>
                      <a:cubicBezTo>
                        <a:pt x="11" y="14"/>
                        <a:pt x="10" y="14"/>
                        <a:pt x="11" y="14"/>
                      </a:cubicBezTo>
                      <a:cubicBezTo>
                        <a:pt x="11" y="14"/>
                        <a:pt x="14" y="12"/>
                        <a:pt x="14" y="11"/>
                      </a:cubicBezTo>
                      <a:cubicBezTo>
                        <a:pt x="14" y="11"/>
                        <a:pt x="15" y="11"/>
                        <a:pt x="15" y="11"/>
                      </a:cubicBezTo>
                      <a:cubicBezTo>
                        <a:pt x="15" y="11"/>
                        <a:pt x="15" y="11"/>
                        <a:pt x="15" y="10"/>
                      </a:cubicBezTo>
                      <a:cubicBezTo>
                        <a:pt x="15" y="10"/>
                        <a:pt x="16" y="11"/>
                        <a:pt x="15" y="10"/>
                      </a:cubicBezTo>
                      <a:cubicBezTo>
                        <a:pt x="18" y="10"/>
                        <a:pt x="17" y="8"/>
                        <a:pt x="19" y="6"/>
                      </a:cubicBezTo>
                      <a:cubicBezTo>
                        <a:pt x="21" y="9"/>
                        <a:pt x="22" y="8"/>
                        <a:pt x="24" y="9"/>
                      </a:cubicBezTo>
                      <a:cubicBezTo>
                        <a:pt x="23" y="8"/>
                        <a:pt x="24" y="7"/>
                        <a:pt x="24" y="7"/>
                      </a:cubicBezTo>
                      <a:cubicBezTo>
                        <a:pt x="25" y="7"/>
                        <a:pt x="26" y="8"/>
                        <a:pt x="25" y="6"/>
                      </a:cubicBezTo>
                      <a:cubicBezTo>
                        <a:pt x="26" y="6"/>
                        <a:pt x="26" y="8"/>
                        <a:pt x="26" y="8"/>
                      </a:cubicBezTo>
                      <a:cubicBezTo>
                        <a:pt x="26" y="8"/>
                        <a:pt x="27" y="7"/>
                        <a:pt x="26" y="7"/>
                      </a:cubicBezTo>
                      <a:cubicBezTo>
                        <a:pt x="26" y="6"/>
                        <a:pt x="26" y="6"/>
                        <a:pt x="26" y="6"/>
                      </a:cubicBezTo>
                      <a:cubicBezTo>
                        <a:pt x="26" y="4"/>
                        <a:pt x="28" y="5"/>
                        <a:pt x="28" y="3"/>
                      </a:cubicBezTo>
                      <a:cubicBezTo>
                        <a:pt x="29" y="5"/>
                        <a:pt x="29" y="4"/>
                        <a:pt x="30" y="3"/>
                      </a:cubicBezTo>
                      <a:cubicBezTo>
                        <a:pt x="30" y="3"/>
                        <a:pt x="30" y="4"/>
                        <a:pt x="30" y="4"/>
                      </a:cubicBezTo>
                      <a:cubicBezTo>
                        <a:pt x="31" y="4"/>
                        <a:pt x="30" y="4"/>
                        <a:pt x="30" y="3"/>
                      </a:cubicBezTo>
                      <a:cubicBezTo>
                        <a:pt x="31" y="3"/>
                        <a:pt x="31" y="4"/>
                        <a:pt x="32" y="3"/>
                      </a:cubicBezTo>
                      <a:cubicBezTo>
                        <a:pt x="32" y="3"/>
                        <a:pt x="32" y="4"/>
                        <a:pt x="32" y="4"/>
                      </a:cubicBezTo>
                      <a:cubicBezTo>
                        <a:pt x="32" y="5"/>
                        <a:pt x="31" y="3"/>
                        <a:pt x="31" y="5"/>
                      </a:cubicBezTo>
                      <a:cubicBezTo>
                        <a:pt x="31" y="5"/>
                        <a:pt x="32" y="5"/>
                        <a:pt x="32" y="5"/>
                      </a:cubicBezTo>
                      <a:cubicBezTo>
                        <a:pt x="33" y="5"/>
                        <a:pt x="32" y="3"/>
                        <a:pt x="32" y="2"/>
                      </a:cubicBezTo>
                      <a:cubicBezTo>
                        <a:pt x="33" y="3"/>
                        <a:pt x="33" y="2"/>
                        <a:pt x="34" y="1"/>
                      </a:cubicBezTo>
                      <a:cubicBezTo>
                        <a:pt x="35" y="2"/>
                        <a:pt x="34" y="2"/>
                        <a:pt x="34" y="2"/>
                      </a:cubicBezTo>
                      <a:cubicBezTo>
                        <a:pt x="34" y="3"/>
                        <a:pt x="34" y="3"/>
                        <a:pt x="35" y="3"/>
                      </a:cubicBezTo>
                      <a:cubicBezTo>
                        <a:pt x="35" y="3"/>
                        <a:pt x="34" y="1"/>
                        <a:pt x="35" y="1"/>
                      </a:cubicBezTo>
                      <a:cubicBezTo>
                        <a:pt x="35" y="0"/>
                        <a:pt x="35" y="2"/>
                        <a:pt x="35" y="3"/>
                      </a:cubicBezTo>
                      <a:cubicBezTo>
                        <a:pt x="35" y="3"/>
                        <a:pt x="36" y="3"/>
                        <a:pt x="36" y="2"/>
                      </a:cubicBezTo>
                      <a:cubicBezTo>
                        <a:pt x="36" y="1"/>
                        <a:pt x="36" y="3"/>
                        <a:pt x="35" y="2"/>
                      </a:cubicBezTo>
                      <a:cubicBezTo>
                        <a:pt x="35" y="1"/>
                        <a:pt x="36" y="1"/>
                        <a:pt x="36" y="0"/>
                      </a:cubicBezTo>
                      <a:cubicBezTo>
                        <a:pt x="36" y="1"/>
                        <a:pt x="37" y="1"/>
                        <a:pt x="37" y="2"/>
                      </a:cubicBezTo>
                      <a:cubicBezTo>
                        <a:pt x="37" y="2"/>
                        <a:pt x="37" y="0"/>
                        <a:pt x="37" y="2"/>
                      </a:cubicBezTo>
                      <a:cubicBezTo>
                        <a:pt x="38" y="0"/>
                        <a:pt x="40" y="2"/>
                        <a:pt x="40" y="0"/>
                      </a:cubicBezTo>
                      <a:cubicBezTo>
                        <a:pt x="40" y="0"/>
                        <a:pt x="40" y="0"/>
                        <a:pt x="40" y="0"/>
                      </a:cubicBezTo>
                      <a:cubicBezTo>
                        <a:pt x="41" y="0"/>
                        <a:pt x="41" y="0"/>
                        <a:pt x="41" y="0"/>
                      </a:cubicBezTo>
                      <a:cubicBezTo>
                        <a:pt x="40" y="1"/>
                        <a:pt x="41" y="2"/>
                        <a:pt x="41" y="2"/>
                      </a:cubicBezTo>
                      <a:cubicBezTo>
                        <a:pt x="41" y="1"/>
                        <a:pt x="41" y="1"/>
                        <a:pt x="41" y="1"/>
                      </a:cubicBezTo>
                      <a:cubicBezTo>
                        <a:pt x="41" y="0"/>
                        <a:pt x="41" y="0"/>
                        <a:pt x="42" y="0"/>
                      </a:cubicBezTo>
                      <a:cubicBezTo>
                        <a:pt x="42" y="2"/>
                        <a:pt x="42" y="1"/>
                        <a:pt x="42" y="3"/>
                      </a:cubicBezTo>
                      <a:cubicBezTo>
                        <a:pt x="42" y="3"/>
                        <a:pt x="42" y="3"/>
                        <a:pt x="42" y="3"/>
                      </a:cubicBezTo>
                      <a:cubicBezTo>
                        <a:pt x="42" y="3"/>
                        <a:pt x="43" y="4"/>
                        <a:pt x="43" y="5"/>
                      </a:cubicBezTo>
                      <a:cubicBezTo>
                        <a:pt x="43" y="4"/>
                        <a:pt x="43" y="3"/>
                        <a:pt x="42" y="3"/>
                      </a:cubicBezTo>
                      <a:cubicBezTo>
                        <a:pt x="43" y="2"/>
                        <a:pt x="43" y="4"/>
                        <a:pt x="44" y="2"/>
                      </a:cubicBezTo>
                      <a:cubicBezTo>
                        <a:pt x="44" y="3"/>
                        <a:pt x="44" y="3"/>
                        <a:pt x="45" y="3"/>
                      </a:cubicBezTo>
                      <a:cubicBezTo>
                        <a:pt x="44" y="4"/>
                        <a:pt x="44" y="4"/>
                        <a:pt x="44" y="5"/>
                      </a:cubicBezTo>
                      <a:cubicBezTo>
                        <a:pt x="45" y="4"/>
                        <a:pt x="45" y="3"/>
                        <a:pt x="45" y="2"/>
                      </a:cubicBezTo>
                      <a:cubicBezTo>
                        <a:pt x="45" y="2"/>
                        <a:pt x="46" y="3"/>
                        <a:pt x="46" y="3"/>
                      </a:cubicBezTo>
                      <a:cubicBezTo>
                        <a:pt x="46" y="4"/>
                        <a:pt x="45" y="5"/>
                        <a:pt x="45" y="5"/>
                      </a:cubicBezTo>
                      <a:cubicBezTo>
                        <a:pt x="45" y="5"/>
                        <a:pt x="46" y="5"/>
                        <a:pt x="46" y="6"/>
                      </a:cubicBezTo>
                      <a:cubicBezTo>
                        <a:pt x="46" y="6"/>
                        <a:pt x="46" y="5"/>
                        <a:pt x="47" y="6"/>
                      </a:cubicBezTo>
                      <a:cubicBezTo>
                        <a:pt x="47" y="6"/>
                        <a:pt x="46" y="6"/>
                        <a:pt x="46" y="7"/>
                      </a:cubicBezTo>
                      <a:cubicBezTo>
                        <a:pt x="47" y="6"/>
                        <a:pt x="48" y="6"/>
                        <a:pt x="48" y="6"/>
                      </a:cubicBezTo>
                      <a:cubicBezTo>
                        <a:pt x="49" y="6"/>
                        <a:pt x="48" y="6"/>
                        <a:pt x="48" y="6"/>
                      </a:cubicBezTo>
                      <a:cubicBezTo>
                        <a:pt x="48" y="5"/>
                        <a:pt x="48" y="5"/>
                        <a:pt x="49" y="5"/>
                      </a:cubicBezTo>
                      <a:cubicBezTo>
                        <a:pt x="49" y="5"/>
                        <a:pt x="49" y="5"/>
                        <a:pt x="49" y="5"/>
                      </a:cubicBezTo>
                      <a:cubicBezTo>
                        <a:pt x="49" y="6"/>
                        <a:pt x="50" y="6"/>
                        <a:pt x="49" y="7"/>
                      </a:cubicBezTo>
                      <a:cubicBezTo>
                        <a:pt x="49" y="7"/>
                        <a:pt x="50" y="7"/>
                        <a:pt x="50" y="7"/>
                      </a:cubicBezTo>
                      <a:cubicBezTo>
                        <a:pt x="50" y="7"/>
                        <a:pt x="50" y="7"/>
                        <a:pt x="50" y="6"/>
                      </a:cubicBezTo>
                      <a:cubicBezTo>
                        <a:pt x="51" y="6"/>
                        <a:pt x="51" y="7"/>
                        <a:pt x="51" y="8"/>
                      </a:cubicBezTo>
                      <a:cubicBezTo>
                        <a:pt x="50" y="8"/>
                        <a:pt x="50" y="9"/>
                        <a:pt x="51" y="9"/>
                      </a:cubicBezTo>
                      <a:cubicBezTo>
                        <a:pt x="51" y="9"/>
                        <a:pt x="50" y="10"/>
                        <a:pt x="51" y="10"/>
                      </a:cubicBezTo>
                      <a:cubicBezTo>
                        <a:pt x="51" y="10"/>
                        <a:pt x="50" y="10"/>
                        <a:pt x="50" y="10"/>
                      </a:cubicBezTo>
                      <a:cubicBezTo>
                        <a:pt x="50" y="11"/>
                        <a:pt x="50" y="13"/>
                        <a:pt x="49" y="14"/>
                      </a:cubicBezTo>
                      <a:cubicBezTo>
                        <a:pt x="48" y="15"/>
                        <a:pt x="47" y="16"/>
                        <a:pt x="46" y="18"/>
                      </a:cubicBezTo>
                      <a:cubicBezTo>
                        <a:pt x="45" y="18"/>
                        <a:pt x="44" y="17"/>
                        <a:pt x="42" y="16"/>
                      </a:cubicBezTo>
                      <a:cubicBezTo>
                        <a:pt x="39" y="19"/>
                        <a:pt x="35" y="20"/>
                        <a:pt x="32" y="22"/>
                      </a:cubicBezTo>
                      <a:cubicBezTo>
                        <a:pt x="33" y="22"/>
                        <a:pt x="34" y="24"/>
                        <a:pt x="34" y="23"/>
                      </a:cubicBezTo>
                      <a:cubicBezTo>
                        <a:pt x="34" y="23"/>
                        <a:pt x="33" y="24"/>
                        <a:pt x="34" y="24"/>
                      </a:cubicBezTo>
                      <a:cubicBezTo>
                        <a:pt x="34" y="24"/>
                        <a:pt x="33" y="26"/>
                        <a:pt x="32" y="25"/>
                      </a:cubicBezTo>
                      <a:cubicBezTo>
                        <a:pt x="32" y="25"/>
                        <a:pt x="32" y="26"/>
                        <a:pt x="31" y="27"/>
                      </a:cubicBezTo>
                      <a:cubicBezTo>
                        <a:pt x="31" y="26"/>
                        <a:pt x="31" y="26"/>
                        <a:pt x="31" y="26"/>
                      </a:cubicBezTo>
                      <a:cubicBezTo>
                        <a:pt x="31" y="26"/>
                        <a:pt x="31" y="26"/>
                        <a:pt x="30" y="26"/>
                      </a:cubicBezTo>
                      <a:cubicBezTo>
                        <a:pt x="30" y="26"/>
                        <a:pt x="31" y="26"/>
                        <a:pt x="30" y="25"/>
                      </a:cubicBezTo>
                      <a:cubicBezTo>
                        <a:pt x="32" y="26"/>
                        <a:pt x="31" y="24"/>
                        <a:pt x="32" y="24"/>
                      </a:cubicBezTo>
                      <a:cubicBezTo>
                        <a:pt x="32" y="23"/>
                        <a:pt x="31" y="24"/>
                        <a:pt x="31" y="23"/>
                      </a:cubicBezTo>
                      <a:cubicBezTo>
                        <a:pt x="30" y="23"/>
                        <a:pt x="30" y="23"/>
                        <a:pt x="30" y="23"/>
                      </a:cubicBezTo>
                      <a:cubicBezTo>
                        <a:pt x="31" y="24"/>
                        <a:pt x="30" y="24"/>
                        <a:pt x="29" y="24"/>
                      </a:cubicBezTo>
                      <a:cubicBezTo>
                        <a:pt x="29" y="24"/>
                        <a:pt x="30" y="26"/>
                        <a:pt x="30" y="26"/>
                      </a:cubicBezTo>
                      <a:cubicBezTo>
                        <a:pt x="29" y="27"/>
                        <a:pt x="29" y="25"/>
                        <a:pt x="29" y="26"/>
                      </a:cubicBezTo>
                      <a:cubicBezTo>
                        <a:pt x="29" y="27"/>
                        <a:pt x="29" y="26"/>
                        <a:pt x="28" y="27"/>
                      </a:cubicBezTo>
                      <a:cubicBezTo>
                        <a:pt x="28" y="26"/>
                        <a:pt x="28" y="26"/>
                        <a:pt x="28" y="26"/>
                      </a:cubicBezTo>
                      <a:cubicBezTo>
                        <a:pt x="28" y="25"/>
                        <a:pt x="28" y="25"/>
                        <a:pt x="29" y="25"/>
                      </a:cubicBezTo>
                      <a:cubicBezTo>
                        <a:pt x="28" y="24"/>
                        <a:pt x="28" y="24"/>
                        <a:pt x="28" y="24"/>
                      </a:cubicBezTo>
                      <a:cubicBezTo>
                        <a:pt x="28" y="24"/>
                        <a:pt x="28" y="24"/>
                        <a:pt x="28" y="25"/>
                      </a:cubicBezTo>
                      <a:cubicBezTo>
                        <a:pt x="28" y="25"/>
                        <a:pt x="28" y="24"/>
                        <a:pt x="28" y="24"/>
                      </a:cubicBezTo>
                      <a:cubicBezTo>
                        <a:pt x="27" y="25"/>
                        <a:pt x="27" y="25"/>
                        <a:pt x="28" y="27"/>
                      </a:cubicBezTo>
                      <a:cubicBezTo>
                        <a:pt x="28" y="27"/>
                        <a:pt x="27" y="27"/>
                        <a:pt x="28" y="27"/>
                      </a:cubicBezTo>
                      <a:cubicBezTo>
                        <a:pt x="27" y="27"/>
                        <a:pt x="27" y="27"/>
                        <a:pt x="27" y="26"/>
                      </a:cubicBezTo>
                      <a:cubicBezTo>
                        <a:pt x="27" y="27"/>
                        <a:pt x="26" y="26"/>
                        <a:pt x="26" y="27"/>
                      </a:cubicBezTo>
                      <a:cubicBezTo>
                        <a:pt x="26" y="26"/>
                        <a:pt x="25" y="26"/>
                        <a:pt x="25" y="25"/>
                      </a:cubicBezTo>
                      <a:cubicBezTo>
                        <a:pt x="25" y="25"/>
                        <a:pt x="25" y="27"/>
                        <a:pt x="25" y="25"/>
                      </a:cubicBezTo>
                      <a:cubicBezTo>
                        <a:pt x="24" y="25"/>
                        <a:pt x="25" y="27"/>
                        <a:pt x="25" y="27"/>
                      </a:cubicBezTo>
                      <a:cubicBezTo>
                        <a:pt x="26" y="28"/>
                        <a:pt x="24" y="26"/>
                        <a:pt x="25" y="27"/>
                      </a:cubicBezTo>
                      <a:cubicBezTo>
                        <a:pt x="24" y="28"/>
                        <a:pt x="25" y="27"/>
                        <a:pt x="24" y="26"/>
                      </a:cubicBezTo>
                      <a:cubicBezTo>
                        <a:pt x="24" y="26"/>
                        <a:pt x="24" y="26"/>
                        <a:pt x="24" y="26"/>
                      </a:cubicBezTo>
                      <a:cubicBezTo>
                        <a:pt x="24" y="28"/>
                        <a:pt x="23" y="27"/>
                        <a:pt x="24" y="29"/>
                      </a:cubicBezTo>
                      <a:cubicBezTo>
                        <a:pt x="23" y="27"/>
                        <a:pt x="23" y="30"/>
                        <a:pt x="23" y="28"/>
                      </a:cubicBezTo>
                      <a:cubicBezTo>
                        <a:pt x="23" y="28"/>
                        <a:pt x="22" y="29"/>
                        <a:pt x="23" y="30"/>
                      </a:cubicBezTo>
                      <a:cubicBezTo>
                        <a:pt x="22" y="29"/>
                        <a:pt x="22" y="28"/>
                        <a:pt x="21" y="28"/>
                      </a:cubicBezTo>
                      <a:cubicBezTo>
                        <a:pt x="22" y="29"/>
                        <a:pt x="20" y="29"/>
                        <a:pt x="19" y="29"/>
                      </a:cubicBezTo>
                      <a:cubicBezTo>
                        <a:pt x="18" y="29"/>
                        <a:pt x="17" y="29"/>
                        <a:pt x="18" y="30"/>
                      </a:cubicBezTo>
                      <a:cubicBezTo>
                        <a:pt x="16" y="30"/>
                        <a:pt x="16" y="30"/>
                        <a:pt x="15" y="29"/>
                      </a:cubicBezTo>
                      <a:cubicBezTo>
                        <a:pt x="14" y="30"/>
                        <a:pt x="14" y="30"/>
                        <a:pt x="13" y="30"/>
                      </a:cubicBezTo>
                      <a:cubicBezTo>
                        <a:pt x="10" y="31"/>
                        <a:pt x="10" y="31"/>
                        <a:pt x="10" y="31"/>
                      </a:cubicBezTo>
                      <a:cubicBezTo>
                        <a:pt x="12" y="28"/>
                        <a:pt x="12" y="28"/>
                        <a:pt x="12" y="28"/>
                      </a:cubicBezTo>
                      <a:cubicBezTo>
                        <a:pt x="12" y="28"/>
                        <a:pt x="13" y="28"/>
                        <a:pt x="13" y="28"/>
                      </a:cubicBezTo>
                      <a:cubicBezTo>
                        <a:pt x="13" y="28"/>
                        <a:pt x="13" y="28"/>
                        <a:pt x="13" y="29"/>
                      </a:cubicBezTo>
                      <a:cubicBezTo>
                        <a:pt x="14" y="28"/>
                        <a:pt x="14" y="29"/>
                        <a:pt x="14" y="28"/>
                      </a:cubicBezTo>
                      <a:cubicBezTo>
                        <a:pt x="15" y="28"/>
                        <a:pt x="15" y="30"/>
                        <a:pt x="16" y="30"/>
                      </a:cubicBezTo>
                      <a:cubicBezTo>
                        <a:pt x="16" y="30"/>
                        <a:pt x="16" y="29"/>
                        <a:pt x="16" y="29"/>
                      </a:cubicBezTo>
                      <a:cubicBezTo>
                        <a:pt x="15" y="29"/>
                        <a:pt x="17" y="29"/>
                        <a:pt x="16" y="28"/>
                      </a:cubicBezTo>
                      <a:cubicBezTo>
                        <a:pt x="16" y="28"/>
                        <a:pt x="17" y="28"/>
                        <a:pt x="16" y="28"/>
                      </a:cubicBezTo>
                      <a:cubicBezTo>
                        <a:pt x="17" y="28"/>
                        <a:pt x="17" y="28"/>
                        <a:pt x="17" y="28"/>
                      </a:cubicBezTo>
                      <a:cubicBezTo>
                        <a:pt x="18" y="28"/>
                        <a:pt x="17" y="27"/>
                        <a:pt x="18" y="28"/>
                      </a:cubicBezTo>
                      <a:cubicBezTo>
                        <a:pt x="18" y="28"/>
                        <a:pt x="17" y="28"/>
                        <a:pt x="17" y="27"/>
                      </a:cubicBezTo>
                      <a:cubicBezTo>
                        <a:pt x="17" y="27"/>
                        <a:pt x="19" y="27"/>
                        <a:pt x="18" y="26"/>
                      </a:cubicBezTo>
                      <a:cubicBezTo>
                        <a:pt x="17" y="25"/>
                        <a:pt x="19" y="27"/>
                        <a:pt x="19" y="27"/>
                      </a:cubicBezTo>
                      <a:cubicBezTo>
                        <a:pt x="20" y="28"/>
                        <a:pt x="19" y="27"/>
                        <a:pt x="19" y="27"/>
                      </a:cubicBezTo>
                      <a:cubicBezTo>
                        <a:pt x="19" y="27"/>
                        <a:pt x="19" y="27"/>
                        <a:pt x="19" y="28"/>
                      </a:cubicBezTo>
                      <a:cubicBezTo>
                        <a:pt x="20" y="28"/>
                        <a:pt x="19" y="26"/>
                        <a:pt x="19" y="26"/>
                      </a:cubicBezTo>
                      <a:cubicBezTo>
                        <a:pt x="20" y="25"/>
                        <a:pt x="22" y="25"/>
                        <a:pt x="22" y="23"/>
                      </a:cubicBezTo>
                      <a:cubicBezTo>
                        <a:pt x="23" y="23"/>
                        <a:pt x="22" y="24"/>
                        <a:pt x="23" y="25"/>
                      </a:cubicBezTo>
                      <a:cubicBezTo>
                        <a:pt x="23" y="24"/>
                        <a:pt x="23" y="22"/>
                        <a:pt x="24" y="23"/>
                      </a:cubicBezTo>
                      <a:cubicBezTo>
                        <a:pt x="24" y="24"/>
                        <a:pt x="24" y="24"/>
                        <a:pt x="23" y="24"/>
                      </a:cubicBezTo>
                      <a:cubicBezTo>
                        <a:pt x="24" y="25"/>
                        <a:pt x="24" y="23"/>
                        <a:pt x="25" y="24"/>
                      </a:cubicBezTo>
                      <a:cubicBezTo>
                        <a:pt x="25" y="23"/>
                        <a:pt x="24" y="23"/>
                        <a:pt x="26" y="23"/>
                      </a:cubicBezTo>
                      <a:cubicBezTo>
                        <a:pt x="25" y="23"/>
                        <a:pt x="27" y="21"/>
                        <a:pt x="25" y="21"/>
                      </a:cubicBezTo>
                      <a:cubicBezTo>
                        <a:pt x="25" y="20"/>
                        <a:pt x="26" y="20"/>
                        <a:pt x="26" y="20"/>
                      </a:cubicBezTo>
                      <a:cubicBezTo>
                        <a:pt x="26" y="21"/>
                        <a:pt x="26" y="21"/>
                        <a:pt x="26" y="21"/>
                      </a:cubicBezTo>
                      <a:cubicBezTo>
                        <a:pt x="26" y="21"/>
                        <a:pt x="26" y="22"/>
                        <a:pt x="26" y="22"/>
                      </a:cubicBezTo>
                      <a:cubicBezTo>
                        <a:pt x="27" y="23"/>
                        <a:pt x="27" y="21"/>
                        <a:pt x="28" y="23"/>
                      </a:cubicBezTo>
                      <a:cubicBezTo>
                        <a:pt x="29" y="22"/>
                        <a:pt x="30" y="22"/>
                        <a:pt x="32" y="21"/>
                      </a:cubicBezTo>
                      <a:cubicBezTo>
                        <a:pt x="31" y="21"/>
                        <a:pt x="31" y="21"/>
                        <a:pt x="30" y="20"/>
                      </a:cubicBezTo>
                      <a:cubicBezTo>
                        <a:pt x="30" y="20"/>
                        <a:pt x="30" y="21"/>
                        <a:pt x="30" y="21"/>
                      </a:cubicBezTo>
                      <a:cubicBezTo>
                        <a:pt x="30" y="22"/>
                        <a:pt x="30" y="20"/>
                        <a:pt x="31" y="21"/>
                      </a:cubicBezTo>
                      <a:cubicBezTo>
                        <a:pt x="30" y="22"/>
                        <a:pt x="30" y="21"/>
                        <a:pt x="30" y="19"/>
                      </a:cubicBezTo>
                      <a:cubicBezTo>
                        <a:pt x="31" y="21"/>
                        <a:pt x="31" y="19"/>
                        <a:pt x="32" y="19"/>
                      </a:cubicBezTo>
                      <a:cubicBezTo>
                        <a:pt x="32" y="19"/>
                        <a:pt x="32" y="19"/>
                        <a:pt x="32" y="18"/>
                      </a:cubicBezTo>
                      <a:cubicBezTo>
                        <a:pt x="32" y="18"/>
                        <a:pt x="32" y="19"/>
                        <a:pt x="32" y="19"/>
                      </a:cubicBezTo>
                      <a:cubicBezTo>
                        <a:pt x="32" y="19"/>
                        <a:pt x="32" y="19"/>
                        <a:pt x="31" y="19"/>
                      </a:cubicBezTo>
                      <a:cubicBezTo>
                        <a:pt x="31" y="18"/>
                        <a:pt x="31" y="18"/>
                        <a:pt x="31" y="18"/>
                      </a:cubicBezTo>
                      <a:cubicBezTo>
                        <a:pt x="31" y="17"/>
                        <a:pt x="32" y="18"/>
                        <a:pt x="33" y="18"/>
                      </a:cubicBezTo>
                      <a:cubicBezTo>
                        <a:pt x="33" y="18"/>
                        <a:pt x="33" y="19"/>
                        <a:pt x="33" y="19"/>
                      </a:cubicBezTo>
                      <a:cubicBezTo>
                        <a:pt x="34" y="19"/>
                        <a:pt x="33" y="19"/>
                        <a:pt x="33" y="19"/>
                      </a:cubicBezTo>
                      <a:cubicBezTo>
                        <a:pt x="33" y="18"/>
                        <a:pt x="34" y="19"/>
                        <a:pt x="34" y="19"/>
                      </a:cubicBezTo>
                      <a:cubicBezTo>
                        <a:pt x="34" y="16"/>
                        <a:pt x="35" y="18"/>
                        <a:pt x="36" y="16"/>
                      </a:cubicBezTo>
                      <a:cubicBezTo>
                        <a:pt x="36" y="17"/>
                        <a:pt x="36" y="17"/>
                        <a:pt x="37" y="18"/>
                      </a:cubicBezTo>
                      <a:cubicBezTo>
                        <a:pt x="37" y="17"/>
                        <a:pt x="38" y="16"/>
                        <a:pt x="38" y="17"/>
                      </a:cubicBezTo>
                      <a:cubicBezTo>
                        <a:pt x="38" y="18"/>
                        <a:pt x="37" y="16"/>
                        <a:pt x="38" y="18"/>
                      </a:cubicBezTo>
                      <a:cubicBezTo>
                        <a:pt x="38" y="18"/>
                        <a:pt x="39" y="17"/>
                        <a:pt x="39" y="17"/>
                      </a:cubicBezTo>
                      <a:cubicBezTo>
                        <a:pt x="40" y="16"/>
                        <a:pt x="40" y="15"/>
                        <a:pt x="41" y="16"/>
                      </a:cubicBezTo>
                      <a:cubicBezTo>
                        <a:pt x="42" y="14"/>
                        <a:pt x="42" y="17"/>
                        <a:pt x="43" y="16"/>
                      </a:cubicBezTo>
                      <a:cubicBezTo>
                        <a:pt x="43" y="17"/>
                        <a:pt x="44" y="17"/>
                        <a:pt x="43" y="19"/>
                      </a:cubicBezTo>
                      <a:cubicBezTo>
                        <a:pt x="44" y="19"/>
                        <a:pt x="44" y="18"/>
                        <a:pt x="45" y="17"/>
                      </a:cubicBezTo>
                      <a:cubicBezTo>
                        <a:pt x="45" y="18"/>
                        <a:pt x="45" y="18"/>
                        <a:pt x="45" y="18"/>
                      </a:cubicBezTo>
                      <a:cubicBezTo>
                        <a:pt x="44" y="18"/>
                        <a:pt x="44" y="19"/>
                        <a:pt x="44" y="19"/>
                      </a:cubicBezTo>
                      <a:cubicBezTo>
                        <a:pt x="45" y="19"/>
                        <a:pt x="45" y="17"/>
                        <a:pt x="46" y="18"/>
                      </a:cubicBezTo>
                      <a:cubicBezTo>
                        <a:pt x="46" y="19"/>
                        <a:pt x="45" y="18"/>
                        <a:pt x="45" y="18"/>
                      </a:cubicBezTo>
                      <a:cubicBezTo>
                        <a:pt x="45" y="19"/>
                        <a:pt x="45" y="19"/>
                        <a:pt x="45" y="19"/>
                      </a:cubicBezTo>
                      <a:cubicBezTo>
                        <a:pt x="46" y="19"/>
                        <a:pt x="47" y="20"/>
                        <a:pt x="48" y="20"/>
                      </a:cubicBezTo>
                      <a:cubicBezTo>
                        <a:pt x="48" y="20"/>
                        <a:pt x="48" y="20"/>
                        <a:pt x="48" y="21"/>
                      </a:cubicBezTo>
                      <a:cubicBezTo>
                        <a:pt x="48" y="21"/>
                        <a:pt x="48" y="21"/>
                        <a:pt x="48" y="21"/>
                      </a:cubicBezTo>
                      <a:cubicBezTo>
                        <a:pt x="48" y="22"/>
                        <a:pt x="49" y="21"/>
                        <a:pt x="49" y="22"/>
                      </a:cubicBezTo>
                      <a:cubicBezTo>
                        <a:pt x="50" y="21"/>
                        <a:pt x="50" y="21"/>
                        <a:pt x="50" y="21"/>
                      </a:cubicBezTo>
                      <a:cubicBezTo>
                        <a:pt x="50" y="22"/>
                        <a:pt x="49" y="22"/>
                        <a:pt x="49" y="24"/>
                      </a:cubicBezTo>
                      <a:cubicBezTo>
                        <a:pt x="48" y="23"/>
                        <a:pt x="49" y="23"/>
                        <a:pt x="49" y="23"/>
                      </a:cubicBezTo>
                      <a:cubicBezTo>
                        <a:pt x="48" y="23"/>
                        <a:pt x="48" y="23"/>
                        <a:pt x="47" y="23"/>
                      </a:cubicBezTo>
                      <a:cubicBezTo>
                        <a:pt x="48" y="24"/>
                        <a:pt x="48" y="24"/>
                        <a:pt x="48" y="25"/>
                      </a:cubicBezTo>
                      <a:cubicBezTo>
                        <a:pt x="48" y="25"/>
                        <a:pt x="48" y="25"/>
                        <a:pt x="49" y="26"/>
                      </a:cubicBezTo>
                      <a:cubicBezTo>
                        <a:pt x="47" y="29"/>
                        <a:pt x="45" y="30"/>
                        <a:pt x="43" y="32"/>
                      </a:cubicBezTo>
                      <a:cubicBezTo>
                        <a:pt x="40" y="33"/>
                        <a:pt x="38" y="35"/>
                        <a:pt x="36" y="35"/>
                      </a:cubicBezTo>
                      <a:cubicBezTo>
                        <a:pt x="36" y="37"/>
                        <a:pt x="37" y="35"/>
                        <a:pt x="37" y="37"/>
                      </a:cubicBezTo>
                      <a:cubicBezTo>
                        <a:pt x="37" y="36"/>
                        <a:pt x="38" y="35"/>
                        <a:pt x="38" y="36"/>
                      </a:cubicBezTo>
                      <a:cubicBezTo>
                        <a:pt x="38" y="35"/>
                        <a:pt x="39" y="36"/>
                        <a:pt x="40" y="35"/>
                      </a:cubicBezTo>
                      <a:cubicBezTo>
                        <a:pt x="40" y="36"/>
                        <a:pt x="40" y="37"/>
                        <a:pt x="39" y="37"/>
                      </a:cubicBezTo>
                      <a:cubicBezTo>
                        <a:pt x="38" y="36"/>
                        <a:pt x="39" y="37"/>
                        <a:pt x="39" y="36"/>
                      </a:cubicBezTo>
                      <a:cubicBezTo>
                        <a:pt x="39" y="35"/>
                        <a:pt x="38" y="36"/>
                        <a:pt x="39" y="37"/>
                      </a:cubicBezTo>
                      <a:cubicBezTo>
                        <a:pt x="38" y="38"/>
                        <a:pt x="37" y="37"/>
                        <a:pt x="38" y="38"/>
                      </a:cubicBezTo>
                      <a:cubicBezTo>
                        <a:pt x="37" y="37"/>
                        <a:pt x="36" y="37"/>
                        <a:pt x="36" y="36"/>
                      </a:cubicBezTo>
                      <a:cubicBezTo>
                        <a:pt x="35" y="36"/>
                        <a:pt x="36" y="38"/>
                        <a:pt x="37" y="37"/>
                      </a:cubicBezTo>
                      <a:cubicBezTo>
                        <a:pt x="37" y="38"/>
                        <a:pt x="36" y="38"/>
                        <a:pt x="36" y="38"/>
                      </a:cubicBezTo>
                      <a:cubicBezTo>
                        <a:pt x="36" y="38"/>
                        <a:pt x="36" y="37"/>
                        <a:pt x="36" y="37"/>
                      </a:cubicBezTo>
                      <a:cubicBezTo>
                        <a:pt x="35" y="37"/>
                        <a:pt x="35" y="36"/>
                        <a:pt x="34" y="37"/>
                      </a:cubicBezTo>
                      <a:cubicBezTo>
                        <a:pt x="34" y="37"/>
                        <a:pt x="34" y="37"/>
                        <a:pt x="35" y="38"/>
                      </a:cubicBezTo>
                      <a:cubicBezTo>
                        <a:pt x="33" y="38"/>
                        <a:pt x="33" y="40"/>
                        <a:pt x="31" y="38"/>
                      </a:cubicBezTo>
                      <a:cubicBezTo>
                        <a:pt x="30" y="40"/>
                        <a:pt x="28" y="39"/>
                        <a:pt x="26" y="41"/>
                      </a:cubicBezTo>
                      <a:cubicBezTo>
                        <a:pt x="26" y="41"/>
                        <a:pt x="26" y="39"/>
                        <a:pt x="25" y="38"/>
                      </a:cubicBezTo>
                      <a:close/>
                      <a:moveTo>
                        <a:pt x="39" y="6"/>
                      </a:moveTo>
                      <a:cubicBezTo>
                        <a:pt x="39" y="6"/>
                        <a:pt x="39" y="5"/>
                        <a:pt x="38" y="5"/>
                      </a:cubicBezTo>
                      <a:cubicBezTo>
                        <a:pt x="38" y="5"/>
                        <a:pt x="38" y="5"/>
                        <a:pt x="38" y="6"/>
                      </a:cubicBezTo>
                      <a:cubicBezTo>
                        <a:pt x="38" y="6"/>
                        <a:pt x="38" y="7"/>
                        <a:pt x="38" y="7"/>
                      </a:cubicBezTo>
                      <a:cubicBezTo>
                        <a:pt x="38" y="6"/>
                        <a:pt x="38" y="6"/>
                        <a:pt x="38" y="6"/>
                      </a:cubicBezTo>
                      <a:cubicBezTo>
                        <a:pt x="38" y="6"/>
                        <a:pt x="39" y="7"/>
                        <a:pt x="39" y="6"/>
                      </a:cubicBezTo>
                      <a:close/>
                      <a:moveTo>
                        <a:pt x="41" y="4"/>
                      </a:moveTo>
                      <a:cubicBezTo>
                        <a:pt x="40" y="4"/>
                        <a:pt x="40" y="4"/>
                        <a:pt x="40" y="4"/>
                      </a:cubicBezTo>
                      <a:cubicBezTo>
                        <a:pt x="40" y="5"/>
                        <a:pt x="40" y="6"/>
                        <a:pt x="41" y="6"/>
                      </a:cubicBezTo>
                      <a:cubicBezTo>
                        <a:pt x="41" y="6"/>
                        <a:pt x="41" y="5"/>
                        <a:pt x="41" y="5"/>
                      </a:cubicBezTo>
                      <a:cubicBezTo>
                        <a:pt x="41" y="5"/>
                        <a:pt x="41" y="5"/>
                        <a:pt x="41" y="4"/>
                      </a:cubicBezTo>
                      <a:close/>
                      <a:moveTo>
                        <a:pt x="43" y="6"/>
                      </a:moveTo>
                      <a:cubicBezTo>
                        <a:pt x="42" y="6"/>
                        <a:pt x="42" y="7"/>
                        <a:pt x="42" y="6"/>
                      </a:cubicBezTo>
                      <a:cubicBezTo>
                        <a:pt x="42" y="7"/>
                        <a:pt x="42" y="7"/>
                        <a:pt x="43" y="8"/>
                      </a:cubicBezTo>
                      <a:cubicBezTo>
                        <a:pt x="43" y="7"/>
                        <a:pt x="43" y="7"/>
                        <a:pt x="43" y="6"/>
                      </a:cubicBezTo>
                      <a:close/>
                      <a:moveTo>
                        <a:pt x="23" y="25"/>
                      </a:moveTo>
                      <a:cubicBezTo>
                        <a:pt x="24" y="25"/>
                        <a:pt x="24" y="27"/>
                        <a:pt x="24" y="27"/>
                      </a:cubicBezTo>
                      <a:cubicBezTo>
                        <a:pt x="25" y="26"/>
                        <a:pt x="23" y="23"/>
                        <a:pt x="23" y="25"/>
                      </a:cubicBezTo>
                      <a:close/>
                      <a:moveTo>
                        <a:pt x="34" y="22"/>
                      </a:moveTo>
                      <a:cubicBezTo>
                        <a:pt x="34" y="21"/>
                        <a:pt x="34" y="20"/>
                        <a:pt x="33" y="20"/>
                      </a:cubicBezTo>
                      <a:cubicBezTo>
                        <a:pt x="34" y="21"/>
                        <a:pt x="33" y="21"/>
                        <a:pt x="34" y="22"/>
                      </a:cubicBezTo>
                      <a:cubicBezTo>
                        <a:pt x="34" y="22"/>
                        <a:pt x="34" y="22"/>
                        <a:pt x="34" y="22"/>
                      </a:cubicBezTo>
                      <a:cubicBezTo>
                        <a:pt x="34" y="22"/>
                        <a:pt x="34" y="22"/>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1"/>
                <p:cNvSpPr>
                  <a:spLocks noEditPoints="1"/>
                </p:cNvSpPr>
                <p:nvPr/>
              </p:nvSpPr>
              <p:spPr bwMode="auto">
                <a:xfrm rot="976095">
                  <a:off x="5753533" y="5396035"/>
                  <a:ext cx="643520" cy="511032"/>
                </a:xfrm>
                <a:custGeom>
                  <a:avLst/>
                  <a:gdLst>
                    <a:gd name="T0" fmla="*/ 35 w 38"/>
                    <a:gd name="T1" fmla="*/ 6 h 30"/>
                    <a:gd name="T2" fmla="*/ 35 w 38"/>
                    <a:gd name="T3" fmla="*/ 9 h 30"/>
                    <a:gd name="T4" fmla="*/ 35 w 38"/>
                    <a:gd name="T5" fmla="*/ 12 h 30"/>
                    <a:gd name="T6" fmla="*/ 35 w 38"/>
                    <a:gd name="T7" fmla="*/ 15 h 30"/>
                    <a:gd name="T8" fmla="*/ 35 w 38"/>
                    <a:gd name="T9" fmla="*/ 16 h 30"/>
                    <a:gd name="T10" fmla="*/ 34 w 38"/>
                    <a:gd name="T11" fmla="*/ 18 h 30"/>
                    <a:gd name="T12" fmla="*/ 30 w 38"/>
                    <a:gd name="T13" fmla="*/ 17 h 30"/>
                    <a:gd name="T14" fmla="*/ 31 w 38"/>
                    <a:gd name="T15" fmla="*/ 22 h 30"/>
                    <a:gd name="T16" fmla="*/ 28 w 38"/>
                    <a:gd name="T17" fmla="*/ 25 h 30"/>
                    <a:gd name="T18" fmla="*/ 26 w 38"/>
                    <a:gd name="T19" fmla="*/ 26 h 30"/>
                    <a:gd name="T20" fmla="*/ 24 w 38"/>
                    <a:gd name="T21" fmla="*/ 27 h 30"/>
                    <a:gd name="T22" fmla="*/ 23 w 38"/>
                    <a:gd name="T23" fmla="*/ 29 h 30"/>
                    <a:gd name="T24" fmla="*/ 20 w 38"/>
                    <a:gd name="T25" fmla="*/ 27 h 30"/>
                    <a:gd name="T26" fmla="*/ 18 w 38"/>
                    <a:gd name="T27" fmla="*/ 28 h 30"/>
                    <a:gd name="T28" fmla="*/ 13 w 38"/>
                    <a:gd name="T29" fmla="*/ 27 h 30"/>
                    <a:gd name="T30" fmla="*/ 8 w 38"/>
                    <a:gd name="T31" fmla="*/ 26 h 30"/>
                    <a:gd name="T32" fmla="*/ 7 w 38"/>
                    <a:gd name="T33" fmla="*/ 23 h 30"/>
                    <a:gd name="T34" fmla="*/ 2 w 38"/>
                    <a:gd name="T35" fmla="*/ 15 h 30"/>
                    <a:gd name="T36" fmla="*/ 0 w 38"/>
                    <a:gd name="T37" fmla="*/ 13 h 30"/>
                    <a:gd name="T38" fmla="*/ 4 w 38"/>
                    <a:gd name="T39" fmla="*/ 13 h 30"/>
                    <a:gd name="T40" fmla="*/ 7 w 38"/>
                    <a:gd name="T41" fmla="*/ 16 h 30"/>
                    <a:gd name="T42" fmla="*/ 11 w 38"/>
                    <a:gd name="T43" fmla="*/ 16 h 30"/>
                    <a:gd name="T44" fmla="*/ 10 w 38"/>
                    <a:gd name="T45" fmla="*/ 19 h 30"/>
                    <a:gd name="T46" fmla="*/ 12 w 38"/>
                    <a:gd name="T47" fmla="*/ 20 h 30"/>
                    <a:gd name="T48" fmla="*/ 12 w 38"/>
                    <a:gd name="T49" fmla="*/ 20 h 30"/>
                    <a:gd name="T50" fmla="*/ 13 w 38"/>
                    <a:gd name="T51" fmla="*/ 19 h 30"/>
                    <a:gd name="T52" fmla="*/ 15 w 38"/>
                    <a:gd name="T53" fmla="*/ 18 h 30"/>
                    <a:gd name="T54" fmla="*/ 13 w 38"/>
                    <a:gd name="T55" fmla="*/ 23 h 30"/>
                    <a:gd name="T56" fmla="*/ 14 w 38"/>
                    <a:gd name="T57" fmla="*/ 24 h 30"/>
                    <a:gd name="T58" fmla="*/ 16 w 38"/>
                    <a:gd name="T59" fmla="*/ 21 h 30"/>
                    <a:gd name="T60" fmla="*/ 17 w 38"/>
                    <a:gd name="T61" fmla="*/ 20 h 30"/>
                    <a:gd name="T62" fmla="*/ 21 w 38"/>
                    <a:gd name="T63" fmla="*/ 22 h 30"/>
                    <a:gd name="T64" fmla="*/ 22 w 38"/>
                    <a:gd name="T65" fmla="*/ 22 h 30"/>
                    <a:gd name="T66" fmla="*/ 23 w 38"/>
                    <a:gd name="T67" fmla="*/ 21 h 30"/>
                    <a:gd name="T68" fmla="*/ 23 w 38"/>
                    <a:gd name="T69" fmla="*/ 21 h 30"/>
                    <a:gd name="T70" fmla="*/ 24 w 38"/>
                    <a:gd name="T71" fmla="*/ 22 h 30"/>
                    <a:gd name="T72" fmla="*/ 24 w 38"/>
                    <a:gd name="T73" fmla="*/ 20 h 30"/>
                    <a:gd name="T74" fmla="*/ 27 w 38"/>
                    <a:gd name="T75" fmla="*/ 20 h 30"/>
                    <a:gd name="T76" fmla="*/ 29 w 38"/>
                    <a:gd name="T77" fmla="*/ 19 h 30"/>
                    <a:gd name="T78" fmla="*/ 30 w 38"/>
                    <a:gd name="T79" fmla="*/ 19 h 30"/>
                    <a:gd name="T80" fmla="*/ 30 w 38"/>
                    <a:gd name="T81" fmla="*/ 17 h 30"/>
                    <a:gd name="T82" fmla="*/ 31 w 38"/>
                    <a:gd name="T83" fmla="*/ 16 h 30"/>
                    <a:gd name="T84" fmla="*/ 29 w 38"/>
                    <a:gd name="T85" fmla="*/ 14 h 30"/>
                    <a:gd name="T86" fmla="*/ 29 w 38"/>
                    <a:gd name="T87" fmla="*/ 13 h 30"/>
                    <a:gd name="T88" fmla="*/ 29 w 38"/>
                    <a:gd name="T89" fmla="*/ 12 h 30"/>
                    <a:gd name="T90" fmla="*/ 29 w 38"/>
                    <a:gd name="T91" fmla="*/ 10 h 30"/>
                    <a:gd name="T92" fmla="*/ 30 w 38"/>
                    <a:gd name="T93" fmla="*/ 9 h 30"/>
                    <a:gd name="T94" fmla="*/ 31 w 38"/>
                    <a:gd name="T95" fmla="*/ 4 h 30"/>
                    <a:gd name="T96" fmla="*/ 32 w 38"/>
                    <a:gd name="T97" fmla="*/ 4 h 30"/>
                    <a:gd name="T98" fmla="*/ 32 w 38"/>
                    <a:gd name="T99" fmla="*/ 3 h 30"/>
                    <a:gd name="T100" fmla="*/ 11 w 38"/>
                    <a:gd name="T101" fmla="*/ 24 h 30"/>
                    <a:gd name="T102" fmla="*/ 12 w 38"/>
                    <a:gd name="T103" fmla="*/ 23 h 30"/>
                    <a:gd name="T104" fmla="*/ 30 w 38"/>
                    <a:gd name="T105" fmla="*/ 17 h 30"/>
                    <a:gd name="T106" fmla="*/ 32 w 38"/>
                    <a:gd name="T107"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30">
                      <a:moveTo>
                        <a:pt x="34" y="1"/>
                      </a:moveTo>
                      <a:cubicBezTo>
                        <a:pt x="35" y="2"/>
                        <a:pt x="37" y="4"/>
                        <a:pt x="36" y="5"/>
                      </a:cubicBezTo>
                      <a:cubicBezTo>
                        <a:pt x="36" y="4"/>
                        <a:pt x="36" y="4"/>
                        <a:pt x="35" y="4"/>
                      </a:cubicBezTo>
                      <a:cubicBezTo>
                        <a:pt x="36" y="4"/>
                        <a:pt x="36" y="5"/>
                        <a:pt x="37" y="5"/>
                      </a:cubicBezTo>
                      <a:cubicBezTo>
                        <a:pt x="36" y="5"/>
                        <a:pt x="35" y="5"/>
                        <a:pt x="37" y="6"/>
                      </a:cubicBezTo>
                      <a:cubicBezTo>
                        <a:pt x="36" y="6"/>
                        <a:pt x="38" y="7"/>
                        <a:pt x="35" y="6"/>
                      </a:cubicBezTo>
                      <a:cubicBezTo>
                        <a:pt x="37" y="6"/>
                        <a:pt x="37" y="7"/>
                        <a:pt x="37" y="7"/>
                      </a:cubicBezTo>
                      <a:cubicBezTo>
                        <a:pt x="35" y="7"/>
                        <a:pt x="36" y="7"/>
                        <a:pt x="37" y="7"/>
                      </a:cubicBezTo>
                      <a:cubicBezTo>
                        <a:pt x="37" y="8"/>
                        <a:pt x="35" y="8"/>
                        <a:pt x="37" y="8"/>
                      </a:cubicBezTo>
                      <a:cubicBezTo>
                        <a:pt x="35" y="8"/>
                        <a:pt x="37" y="8"/>
                        <a:pt x="35" y="8"/>
                      </a:cubicBezTo>
                      <a:cubicBezTo>
                        <a:pt x="36" y="8"/>
                        <a:pt x="37" y="9"/>
                        <a:pt x="35" y="8"/>
                      </a:cubicBezTo>
                      <a:cubicBezTo>
                        <a:pt x="36" y="9"/>
                        <a:pt x="37" y="9"/>
                        <a:pt x="35" y="9"/>
                      </a:cubicBezTo>
                      <a:cubicBezTo>
                        <a:pt x="36" y="9"/>
                        <a:pt x="36" y="10"/>
                        <a:pt x="37" y="10"/>
                      </a:cubicBezTo>
                      <a:cubicBezTo>
                        <a:pt x="36" y="10"/>
                        <a:pt x="36" y="10"/>
                        <a:pt x="35" y="10"/>
                      </a:cubicBezTo>
                      <a:cubicBezTo>
                        <a:pt x="36" y="10"/>
                        <a:pt x="36" y="10"/>
                        <a:pt x="37" y="10"/>
                      </a:cubicBezTo>
                      <a:cubicBezTo>
                        <a:pt x="36" y="10"/>
                        <a:pt x="36" y="10"/>
                        <a:pt x="35" y="10"/>
                      </a:cubicBezTo>
                      <a:cubicBezTo>
                        <a:pt x="36" y="11"/>
                        <a:pt x="37" y="11"/>
                        <a:pt x="35" y="12"/>
                      </a:cubicBezTo>
                      <a:cubicBezTo>
                        <a:pt x="37" y="12"/>
                        <a:pt x="35" y="12"/>
                        <a:pt x="35" y="12"/>
                      </a:cubicBezTo>
                      <a:cubicBezTo>
                        <a:pt x="36" y="13"/>
                        <a:pt x="34" y="12"/>
                        <a:pt x="36" y="12"/>
                      </a:cubicBezTo>
                      <a:cubicBezTo>
                        <a:pt x="36" y="13"/>
                        <a:pt x="36" y="13"/>
                        <a:pt x="36" y="13"/>
                      </a:cubicBezTo>
                      <a:cubicBezTo>
                        <a:pt x="35" y="13"/>
                        <a:pt x="34" y="12"/>
                        <a:pt x="34" y="13"/>
                      </a:cubicBezTo>
                      <a:cubicBezTo>
                        <a:pt x="35" y="13"/>
                        <a:pt x="35" y="13"/>
                        <a:pt x="36" y="13"/>
                      </a:cubicBezTo>
                      <a:cubicBezTo>
                        <a:pt x="35" y="13"/>
                        <a:pt x="35" y="13"/>
                        <a:pt x="34" y="13"/>
                      </a:cubicBezTo>
                      <a:cubicBezTo>
                        <a:pt x="35" y="14"/>
                        <a:pt x="34" y="14"/>
                        <a:pt x="35" y="15"/>
                      </a:cubicBezTo>
                      <a:cubicBezTo>
                        <a:pt x="34" y="14"/>
                        <a:pt x="33" y="14"/>
                        <a:pt x="33" y="14"/>
                      </a:cubicBezTo>
                      <a:cubicBezTo>
                        <a:pt x="32" y="13"/>
                        <a:pt x="33" y="14"/>
                        <a:pt x="33" y="14"/>
                      </a:cubicBezTo>
                      <a:cubicBezTo>
                        <a:pt x="34" y="14"/>
                        <a:pt x="34" y="14"/>
                        <a:pt x="34" y="14"/>
                      </a:cubicBezTo>
                      <a:cubicBezTo>
                        <a:pt x="36" y="15"/>
                        <a:pt x="33" y="14"/>
                        <a:pt x="34" y="15"/>
                      </a:cubicBezTo>
                      <a:cubicBezTo>
                        <a:pt x="36" y="15"/>
                        <a:pt x="34" y="16"/>
                        <a:pt x="33" y="16"/>
                      </a:cubicBezTo>
                      <a:cubicBezTo>
                        <a:pt x="33" y="16"/>
                        <a:pt x="35" y="16"/>
                        <a:pt x="35" y="16"/>
                      </a:cubicBezTo>
                      <a:cubicBezTo>
                        <a:pt x="33" y="16"/>
                        <a:pt x="35" y="17"/>
                        <a:pt x="34" y="17"/>
                      </a:cubicBezTo>
                      <a:cubicBezTo>
                        <a:pt x="34" y="17"/>
                        <a:pt x="34" y="17"/>
                        <a:pt x="33" y="17"/>
                      </a:cubicBezTo>
                      <a:cubicBezTo>
                        <a:pt x="34" y="17"/>
                        <a:pt x="34" y="17"/>
                        <a:pt x="34" y="18"/>
                      </a:cubicBezTo>
                      <a:cubicBezTo>
                        <a:pt x="33" y="17"/>
                        <a:pt x="33" y="17"/>
                        <a:pt x="33" y="17"/>
                      </a:cubicBezTo>
                      <a:cubicBezTo>
                        <a:pt x="33" y="17"/>
                        <a:pt x="33" y="17"/>
                        <a:pt x="34" y="18"/>
                      </a:cubicBezTo>
                      <a:cubicBezTo>
                        <a:pt x="34" y="18"/>
                        <a:pt x="33" y="18"/>
                        <a:pt x="34" y="18"/>
                      </a:cubicBezTo>
                      <a:cubicBezTo>
                        <a:pt x="34" y="18"/>
                        <a:pt x="33" y="18"/>
                        <a:pt x="33" y="18"/>
                      </a:cubicBezTo>
                      <a:cubicBezTo>
                        <a:pt x="32" y="17"/>
                        <a:pt x="34" y="18"/>
                        <a:pt x="32" y="18"/>
                      </a:cubicBezTo>
                      <a:cubicBezTo>
                        <a:pt x="33" y="18"/>
                        <a:pt x="33" y="18"/>
                        <a:pt x="34" y="18"/>
                      </a:cubicBezTo>
                      <a:cubicBezTo>
                        <a:pt x="33" y="18"/>
                        <a:pt x="34" y="18"/>
                        <a:pt x="34" y="18"/>
                      </a:cubicBezTo>
                      <a:cubicBezTo>
                        <a:pt x="33" y="18"/>
                        <a:pt x="33" y="18"/>
                        <a:pt x="33" y="19"/>
                      </a:cubicBezTo>
                      <a:cubicBezTo>
                        <a:pt x="32" y="18"/>
                        <a:pt x="32" y="18"/>
                        <a:pt x="30" y="17"/>
                      </a:cubicBezTo>
                      <a:cubicBezTo>
                        <a:pt x="31" y="18"/>
                        <a:pt x="32" y="18"/>
                        <a:pt x="33" y="19"/>
                      </a:cubicBezTo>
                      <a:cubicBezTo>
                        <a:pt x="32" y="19"/>
                        <a:pt x="32" y="19"/>
                        <a:pt x="31" y="18"/>
                      </a:cubicBezTo>
                      <a:cubicBezTo>
                        <a:pt x="32" y="19"/>
                        <a:pt x="31" y="19"/>
                        <a:pt x="32" y="20"/>
                      </a:cubicBezTo>
                      <a:cubicBezTo>
                        <a:pt x="31" y="20"/>
                        <a:pt x="32" y="21"/>
                        <a:pt x="31" y="22"/>
                      </a:cubicBezTo>
                      <a:cubicBezTo>
                        <a:pt x="31" y="22"/>
                        <a:pt x="30" y="21"/>
                        <a:pt x="30" y="21"/>
                      </a:cubicBezTo>
                      <a:cubicBezTo>
                        <a:pt x="29" y="21"/>
                        <a:pt x="31" y="22"/>
                        <a:pt x="31" y="22"/>
                      </a:cubicBezTo>
                      <a:cubicBezTo>
                        <a:pt x="30" y="21"/>
                        <a:pt x="32" y="24"/>
                        <a:pt x="30" y="22"/>
                      </a:cubicBezTo>
                      <a:cubicBezTo>
                        <a:pt x="31" y="23"/>
                        <a:pt x="30" y="23"/>
                        <a:pt x="30" y="24"/>
                      </a:cubicBezTo>
                      <a:cubicBezTo>
                        <a:pt x="29" y="23"/>
                        <a:pt x="29" y="23"/>
                        <a:pt x="29" y="23"/>
                      </a:cubicBezTo>
                      <a:cubicBezTo>
                        <a:pt x="30" y="24"/>
                        <a:pt x="28" y="24"/>
                        <a:pt x="29" y="26"/>
                      </a:cubicBezTo>
                      <a:cubicBezTo>
                        <a:pt x="29" y="25"/>
                        <a:pt x="28" y="26"/>
                        <a:pt x="28" y="25"/>
                      </a:cubicBezTo>
                      <a:cubicBezTo>
                        <a:pt x="28" y="26"/>
                        <a:pt x="28" y="26"/>
                        <a:pt x="28" y="25"/>
                      </a:cubicBezTo>
                      <a:cubicBezTo>
                        <a:pt x="27" y="25"/>
                        <a:pt x="28" y="26"/>
                        <a:pt x="28" y="26"/>
                      </a:cubicBezTo>
                      <a:cubicBezTo>
                        <a:pt x="28" y="27"/>
                        <a:pt x="26" y="25"/>
                        <a:pt x="27" y="27"/>
                      </a:cubicBezTo>
                      <a:cubicBezTo>
                        <a:pt x="27" y="27"/>
                        <a:pt x="27" y="27"/>
                        <a:pt x="27" y="27"/>
                      </a:cubicBezTo>
                      <a:cubicBezTo>
                        <a:pt x="27" y="27"/>
                        <a:pt x="27" y="27"/>
                        <a:pt x="26" y="26"/>
                      </a:cubicBezTo>
                      <a:cubicBezTo>
                        <a:pt x="26" y="26"/>
                        <a:pt x="27" y="26"/>
                        <a:pt x="27" y="27"/>
                      </a:cubicBezTo>
                      <a:cubicBezTo>
                        <a:pt x="27" y="27"/>
                        <a:pt x="26" y="26"/>
                        <a:pt x="26" y="26"/>
                      </a:cubicBezTo>
                      <a:cubicBezTo>
                        <a:pt x="27" y="28"/>
                        <a:pt x="26" y="26"/>
                        <a:pt x="26" y="27"/>
                      </a:cubicBezTo>
                      <a:cubicBezTo>
                        <a:pt x="25" y="26"/>
                        <a:pt x="26" y="28"/>
                        <a:pt x="25" y="26"/>
                      </a:cubicBezTo>
                      <a:cubicBezTo>
                        <a:pt x="25" y="28"/>
                        <a:pt x="25" y="27"/>
                        <a:pt x="25" y="27"/>
                      </a:cubicBezTo>
                      <a:cubicBezTo>
                        <a:pt x="25" y="27"/>
                        <a:pt x="24" y="27"/>
                        <a:pt x="24" y="26"/>
                      </a:cubicBezTo>
                      <a:cubicBezTo>
                        <a:pt x="24" y="27"/>
                        <a:pt x="25" y="28"/>
                        <a:pt x="25" y="28"/>
                      </a:cubicBezTo>
                      <a:cubicBezTo>
                        <a:pt x="24" y="28"/>
                        <a:pt x="24" y="28"/>
                        <a:pt x="24" y="27"/>
                      </a:cubicBezTo>
                      <a:cubicBezTo>
                        <a:pt x="23" y="27"/>
                        <a:pt x="24" y="27"/>
                        <a:pt x="24" y="28"/>
                      </a:cubicBezTo>
                      <a:cubicBezTo>
                        <a:pt x="23" y="27"/>
                        <a:pt x="23" y="27"/>
                        <a:pt x="23" y="26"/>
                      </a:cubicBezTo>
                      <a:cubicBezTo>
                        <a:pt x="23" y="26"/>
                        <a:pt x="23" y="26"/>
                        <a:pt x="23" y="25"/>
                      </a:cubicBezTo>
                      <a:cubicBezTo>
                        <a:pt x="23" y="26"/>
                        <a:pt x="23" y="27"/>
                        <a:pt x="23" y="28"/>
                      </a:cubicBezTo>
                      <a:cubicBezTo>
                        <a:pt x="23" y="27"/>
                        <a:pt x="23" y="28"/>
                        <a:pt x="23" y="28"/>
                      </a:cubicBezTo>
                      <a:cubicBezTo>
                        <a:pt x="22" y="26"/>
                        <a:pt x="24" y="29"/>
                        <a:pt x="23" y="29"/>
                      </a:cubicBezTo>
                      <a:cubicBezTo>
                        <a:pt x="23" y="28"/>
                        <a:pt x="23" y="28"/>
                        <a:pt x="23" y="27"/>
                      </a:cubicBezTo>
                      <a:cubicBezTo>
                        <a:pt x="22" y="27"/>
                        <a:pt x="22" y="28"/>
                        <a:pt x="22" y="28"/>
                      </a:cubicBezTo>
                      <a:cubicBezTo>
                        <a:pt x="22" y="28"/>
                        <a:pt x="22" y="28"/>
                        <a:pt x="23" y="29"/>
                      </a:cubicBezTo>
                      <a:cubicBezTo>
                        <a:pt x="22" y="29"/>
                        <a:pt x="21" y="27"/>
                        <a:pt x="21" y="29"/>
                      </a:cubicBezTo>
                      <a:cubicBezTo>
                        <a:pt x="21" y="29"/>
                        <a:pt x="21" y="28"/>
                        <a:pt x="21" y="27"/>
                      </a:cubicBezTo>
                      <a:cubicBezTo>
                        <a:pt x="21" y="29"/>
                        <a:pt x="21" y="29"/>
                        <a:pt x="20" y="27"/>
                      </a:cubicBezTo>
                      <a:cubicBezTo>
                        <a:pt x="20" y="29"/>
                        <a:pt x="19" y="27"/>
                        <a:pt x="19" y="27"/>
                      </a:cubicBezTo>
                      <a:cubicBezTo>
                        <a:pt x="19" y="28"/>
                        <a:pt x="19" y="28"/>
                        <a:pt x="19" y="29"/>
                      </a:cubicBezTo>
                      <a:cubicBezTo>
                        <a:pt x="19" y="28"/>
                        <a:pt x="19" y="29"/>
                        <a:pt x="19" y="28"/>
                      </a:cubicBezTo>
                      <a:cubicBezTo>
                        <a:pt x="19" y="28"/>
                        <a:pt x="19" y="29"/>
                        <a:pt x="18" y="28"/>
                      </a:cubicBezTo>
                      <a:cubicBezTo>
                        <a:pt x="18" y="28"/>
                        <a:pt x="19" y="29"/>
                        <a:pt x="19" y="29"/>
                      </a:cubicBezTo>
                      <a:cubicBezTo>
                        <a:pt x="18" y="30"/>
                        <a:pt x="18" y="28"/>
                        <a:pt x="18" y="28"/>
                      </a:cubicBezTo>
                      <a:cubicBezTo>
                        <a:pt x="18" y="29"/>
                        <a:pt x="18" y="27"/>
                        <a:pt x="17" y="27"/>
                      </a:cubicBezTo>
                      <a:cubicBezTo>
                        <a:pt x="18" y="29"/>
                        <a:pt x="17" y="28"/>
                        <a:pt x="17" y="28"/>
                      </a:cubicBezTo>
                      <a:cubicBezTo>
                        <a:pt x="16" y="28"/>
                        <a:pt x="16" y="28"/>
                        <a:pt x="16" y="28"/>
                      </a:cubicBezTo>
                      <a:cubicBezTo>
                        <a:pt x="16" y="28"/>
                        <a:pt x="16" y="28"/>
                        <a:pt x="16" y="28"/>
                      </a:cubicBezTo>
                      <a:cubicBezTo>
                        <a:pt x="15" y="28"/>
                        <a:pt x="15" y="28"/>
                        <a:pt x="15" y="29"/>
                      </a:cubicBezTo>
                      <a:cubicBezTo>
                        <a:pt x="16" y="26"/>
                        <a:pt x="12" y="29"/>
                        <a:pt x="13" y="27"/>
                      </a:cubicBezTo>
                      <a:cubicBezTo>
                        <a:pt x="12" y="28"/>
                        <a:pt x="11" y="28"/>
                        <a:pt x="11" y="27"/>
                      </a:cubicBezTo>
                      <a:cubicBezTo>
                        <a:pt x="11" y="27"/>
                        <a:pt x="10" y="26"/>
                        <a:pt x="9" y="27"/>
                      </a:cubicBezTo>
                      <a:cubicBezTo>
                        <a:pt x="9" y="27"/>
                        <a:pt x="10" y="26"/>
                        <a:pt x="9" y="26"/>
                      </a:cubicBezTo>
                      <a:cubicBezTo>
                        <a:pt x="9" y="26"/>
                        <a:pt x="9" y="26"/>
                        <a:pt x="9" y="27"/>
                      </a:cubicBezTo>
                      <a:cubicBezTo>
                        <a:pt x="9" y="26"/>
                        <a:pt x="8" y="27"/>
                        <a:pt x="8" y="25"/>
                      </a:cubicBezTo>
                      <a:cubicBezTo>
                        <a:pt x="8" y="25"/>
                        <a:pt x="8" y="26"/>
                        <a:pt x="8" y="26"/>
                      </a:cubicBezTo>
                      <a:cubicBezTo>
                        <a:pt x="8" y="25"/>
                        <a:pt x="8" y="25"/>
                        <a:pt x="9" y="25"/>
                      </a:cubicBezTo>
                      <a:cubicBezTo>
                        <a:pt x="8" y="25"/>
                        <a:pt x="7" y="25"/>
                        <a:pt x="7" y="24"/>
                      </a:cubicBezTo>
                      <a:cubicBezTo>
                        <a:pt x="7" y="25"/>
                        <a:pt x="6" y="24"/>
                        <a:pt x="7" y="24"/>
                      </a:cubicBezTo>
                      <a:cubicBezTo>
                        <a:pt x="7" y="24"/>
                        <a:pt x="7" y="24"/>
                        <a:pt x="7" y="24"/>
                      </a:cubicBezTo>
                      <a:cubicBezTo>
                        <a:pt x="7" y="23"/>
                        <a:pt x="6" y="24"/>
                        <a:pt x="7" y="23"/>
                      </a:cubicBezTo>
                      <a:cubicBezTo>
                        <a:pt x="7" y="23"/>
                        <a:pt x="7" y="23"/>
                        <a:pt x="7" y="23"/>
                      </a:cubicBezTo>
                      <a:cubicBezTo>
                        <a:pt x="7" y="22"/>
                        <a:pt x="5" y="21"/>
                        <a:pt x="5" y="20"/>
                      </a:cubicBezTo>
                      <a:cubicBezTo>
                        <a:pt x="3" y="21"/>
                        <a:pt x="2" y="20"/>
                        <a:pt x="3" y="19"/>
                      </a:cubicBezTo>
                      <a:cubicBezTo>
                        <a:pt x="2" y="20"/>
                        <a:pt x="1" y="19"/>
                        <a:pt x="1" y="18"/>
                      </a:cubicBezTo>
                      <a:cubicBezTo>
                        <a:pt x="0" y="17"/>
                        <a:pt x="1" y="16"/>
                        <a:pt x="1" y="16"/>
                      </a:cubicBezTo>
                      <a:cubicBezTo>
                        <a:pt x="2" y="15"/>
                        <a:pt x="2" y="15"/>
                        <a:pt x="2" y="15"/>
                      </a:cubicBezTo>
                      <a:cubicBezTo>
                        <a:pt x="2" y="15"/>
                        <a:pt x="2" y="15"/>
                        <a:pt x="2" y="15"/>
                      </a:cubicBezTo>
                      <a:cubicBezTo>
                        <a:pt x="1" y="16"/>
                        <a:pt x="0" y="15"/>
                        <a:pt x="2" y="14"/>
                      </a:cubicBezTo>
                      <a:cubicBezTo>
                        <a:pt x="2" y="14"/>
                        <a:pt x="1" y="14"/>
                        <a:pt x="1" y="14"/>
                      </a:cubicBezTo>
                      <a:cubicBezTo>
                        <a:pt x="1" y="14"/>
                        <a:pt x="0" y="14"/>
                        <a:pt x="0" y="14"/>
                      </a:cubicBezTo>
                      <a:cubicBezTo>
                        <a:pt x="0" y="14"/>
                        <a:pt x="1" y="14"/>
                        <a:pt x="1" y="14"/>
                      </a:cubicBezTo>
                      <a:cubicBezTo>
                        <a:pt x="1" y="14"/>
                        <a:pt x="1" y="14"/>
                        <a:pt x="0" y="14"/>
                      </a:cubicBezTo>
                      <a:cubicBezTo>
                        <a:pt x="0" y="14"/>
                        <a:pt x="1" y="13"/>
                        <a:pt x="0" y="13"/>
                      </a:cubicBezTo>
                      <a:cubicBezTo>
                        <a:pt x="0" y="13"/>
                        <a:pt x="3" y="13"/>
                        <a:pt x="1" y="13"/>
                      </a:cubicBezTo>
                      <a:cubicBezTo>
                        <a:pt x="1" y="13"/>
                        <a:pt x="2" y="13"/>
                        <a:pt x="3" y="13"/>
                      </a:cubicBezTo>
                      <a:cubicBezTo>
                        <a:pt x="2" y="13"/>
                        <a:pt x="2" y="13"/>
                        <a:pt x="2" y="13"/>
                      </a:cubicBezTo>
                      <a:cubicBezTo>
                        <a:pt x="3" y="13"/>
                        <a:pt x="3" y="13"/>
                        <a:pt x="4" y="13"/>
                      </a:cubicBezTo>
                      <a:cubicBezTo>
                        <a:pt x="4" y="13"/>
                        <a:pt x="5" y="13"/>
                        <a:pt x="5" y="13"/>
                      </a:cubicBezTo>
                      <a:cubicBezTo>
                        <a:pt x="5" y="13"/>
                        <a:pt x="4" y="13"/>
                        <a:pt x="4" y="13"/>
                      </a:cubicBezTo>
                      <a:cubicBezTo>
                        <a:pt x="7" y="13"/>
                        <a:pt x="3" y="14"/>
                        <a:pt x="6" y="14"/>
                      </a:cubicBezTo>
                      <a:cubicBezTo>
                        <a:pt x="6" y="14"/>
                        <a:pt x="6" y="14"/>
                        <a:pt x="5" y="14"/>
                      </a:cubicBezTo>
                      <a:cubicBezTo>
                        <a:pt x="6" y="14"/>
                        <a:pt x="5" y="15"/>
                        <a:pt x="6" y="15"/>
                      </a:cubicBezTo>
                      <a:cubicBezTo>
                        <a:pt x="4" y="15"/>
                        <a:pt x="6" y="15"/>
                        <a:pt x="4" y="16"/>
                      </a:cubicBezTo>
                      <a:cubicBezTo>
                        <a:pt x="5" y="16"/>
                        <a:pt x="5" y="16"/>
                        <a:pt x="7" y="15"/>
                      </a:cubicBezTo>
                      <a:cubicBezTo>
                        <a:pt x="5" y="16"/>
                        <a:pt x="8" y="15"/>
                        <a:pt x="7" y="16"/>
                      </a:cubicBezTo>
                      <a:cubicBezTo>
                        <a:pt x="7" y="16"/>
                        <a:pt x="8" y="16"/>
                        <a:pt x="8" y="16"/>
                      </a:cubicBezTo>
                      <a:cubicBezTo>
                        <a:pt x="7" y="16"/>
                        <a:pt x="8" y="17"/>
                        <a:pt x="9" y="16"/>
                      </a:cubicBezTo>
                      <a:cubicBezTo>
                        <a:pt x="9" y="16"/>
                        <a:pt x="8" y="17"/>
                        <a:pt x="8" y="17"/>
                      </a:cubicBezTo>
                      <a:cubicBezTo>
                        <a:pt x="8" y="17"/>
                        <a:pt x="9" y="17"/>
                        <a:pt x="9" y="16"/>
                      </a:cubicBezTo>
                      <a:cubicBezTo>
                        <a:pt x="9" y="16"/>
                        <a:pt x="8" y="17"/>
                        <a:pt x="9" y="16"/>
                      </a:cubicBezTo>
                      <a:cubicBezTo>
                        <a:pt x="8" y="17"/>
                        <a:pt x="10" y="16"/>
                        <a:pt x="11" y="16"/>
                      </a:cubicBezTo>
                      <a:cubicBezTo>
                        <a:pt x="8" y="19"/>
                        <a:pt x="9" y="18"/>
                        <a:pt x="8" y="20"/>
                      </a:cubicBezTo>
                      <a:cubicBezTo>
                        <a:pt x="9" y="19"/>
                        <a:pt x="9" y="19"/>
                        <a:pt x="10" y="19"/>
                      </a:cubicBezTo>
                      <a:cubicBezTo>
                        <a:pt x="10" y="19"/>
                        <a:pt x="9" y="20"/>
                        <a:pt x="10" y="19"/>
                      </a:cubicBezTo>
                      <a:cubicBezTo>
                        <a:pt x="10" y="19"/>
                        <a:pt x="9" y="20"/>
                        <a:pt x="9" y="20"/>
                      </a:cubicBezTo>
                      <a:cubicBezTo>
                        <a:pt x="9" y="20"/>
                        <a:pt x="9" y="20"/>
                        <a:pt x="10" y="19"/>
                      </a:cubicBezTo>
                      <a:cubicBezTo>
                        <a:pt x="10" y="19"/>
                        <a:pt x="10" y="19"/>
                        <a:pt x="10" y="19"/>
                      </a:cubicBezTo>
                      <a:cubicBezTo>
                        <a:pt x="11" y="17"/>
                        <a:pt x="11" y="19"/>
                        <a:pt x="12" y="18"/>
                      </a:cubicBezTo>
                      <a:cubicBezTo>
                        <a:pt x="11" y="19"/>
                        <a:pt x="12" y="18"/>
                        <a:pt x="12" y="18"/>
                      </a:cubicBezTo>
                      <a:cubicBezTo>
                        <a:pt x="12" y="19"/>
                        <a:pt x="11" y="19"/>
                        <a:pt x="11" y="19"/>
                      </a:cubicBezTo>
                      <a:cubicBezTo>
                        <a:pt x="11" y="19"/>
                        <a:pt x="12" y="19"/>
                        <a:pt x="12" y="18"/>
                      </a:cubicBezTo>
                      <a:cubicBezTo>
                        <a:pt x="12" y="19"/>
                        <a:pt x="12" y="19"/>
                        <a:pt x="12" y="19"/>
                      </a:cubicBezTo>
                      <a:cubicBezTo>
                        <a:pt x="12" y="19"/>
                        <a:pt x="12" y="19"/>
                        <a:pt x="12" y="20"/>
                      </a:cubicBezTo>
                      <a:cubicBezTo>
                        <a:pt x="11" y="21"/>
                        <a:pt x="12" y="19"/>
                        <a:pt x="11" y="20"/>
                      </a:cubicBezTo>
                      <a:cubicBezTo>
                        <a:pt x="11" y="20"/>
                        <a:pt x="11" y="21"/>
                        <a:pt x="11" y="21"/>
                      </a:cubicBezTo>
                      <a:cubicBezTo>
                        <a:pt x="11" y="21"/>
                        <a:pt x="12" y="19"/>
                        <a:pt x="13" y="18"/>
                      </a:cubicBezTo>
                      <a:cubicBezTo>
                        <a:pt x="12" y="19"/>
                        <a:pt x="13" y="18"/>
                        <a:pt x="13" y="18"/>
                      </a:cubicBezTo>
                      <a:cubicBezTo>
                        <a:pt x="13" y="19"/>
                        <a:pt x="13" y="19"/>
                        <a:pt x="13" y="19"/>
                      </a:cubicBezTo>
                      <a:cubicBezTo>
                        <a:pt x="12" y="19"/>
                        <a:pt x="12" y="20"/>
                        <a:pt x="12" y="20"/>
                      </a:cubicBezTo>
                      <a:cubicBezTo>
                        <a:pt x="12" y="20"/>
                        <a:pt x="13" y="18"/>
                        <a:pt x="13" y="18"/>
                      </a:cubicBezTo>
                      <a:cubicBezTo>
                        <a:pt x="14" y="17"/>
                        <a:pt x="13" y="19"/>
                        <a:pt x="12" y="20"/>
                      </a:cubicBezTo>
                      <a:cubicBezTo>
                        <a:pt x="13" y="20"/>
                        <a:pt x="13" y="20"/>
                        <a:pt x="13" y="19"/>
                      </a:cubicBezTo>
                      <a:cubicBezTo>
                        <a:pt x="13" y="18"/>
                        <a:pt x="13" y="20"/>
                        <a:pt x="13" y="19"/>
                      </a:cubicBezTo>
                      <a:cubicBezTo>
                        <a:pt x="13" y="18"/>
                        <a:pt x="14" y="18"/>
                        <a:pt x="14" y="18"/>
                      </a:cubicBezTo>
                      <a:cubicBezTo>
                        <a:pt x="13" y="19"/>
                        <a:pt x="13" y="19"/>
                        <a:pt x="13" y="19"/>
                      </a:cubicBezTo>
                      <a:cubicBezTo>
                        <a:pt x="13" y="19"/>
                        <a:pt x="14" y="18"/>
                        <a:pt x="13" y="19"/>
                      </a:cubicBezTo>
                      <a:cubicBezTo>
                        <a:pt x="14" y="18"/>
                        <a:pt x="13" y="20"/>
                        <a:pt x="14" y="18"/>
                      </a:cubicBezTo>
                      <a:cubicBezTo>
                        <a:pt x="15" y="18"/>
                        <a:pt x="15" y="18"/>
                        <a:pt x="15" y="18"/>
                      </a:cubicBezTo>
                      <a:cubicBezTo>
                        <a:pt x="14" y="19"/>
                        <a:pt x="14" y="20"/>
                        <a:pt x="14" y="20"/>
                      </a:cubicBezTo>
                      <a:cubicBezTo>
                        <a:pt x="14" y="19"/>
                        <a:pt x="14" y="19"/>
                        <a:pt x="14" y="19"/>
                      </a:cubicBezTo>
                      <a:cubicBezTo>
                        <a:pt x="15" y="18"/>
                        <a:pt x="15" y="19"/>
                        <a:pt x="15" y="18"/>
                      </a:cubicBezTo>
                      <a:cubicBezTo>
                        <a:pt x="14" y="20"/>
                        <a:pt x="14" y="19"/>
                        <a:pt x="14" y="21"/>
                      </a:cubicBezTo>
                      <a:cubicBezTo>
                        <a:pt x="14" y="21"/>
                        <a:pt x="14" y="21"/>
                        <a:pt x="13" y="23"/>
                      </a:cubicBezTo>
                      <a:cubicBezTo>
                        <a:pt x="13" y="22"/>
                        <a:pt x="14" y="21"/>
                        <a:pt x="14" y="21"/>
                      </a:cubicBezTo>
                      <a:cubicBezTo>
                        <a:pt x="14" y="20"/>
                        <a:pt x="14" y="22"/>
                        <a:pt x="15" y="20"/>
                      </a:cubicBezTo>
                      <a:cubicBezTo>
                        <a:pt x="14" y="21"/>
                        <a:pt x="14" y="21"/>
                        <a:pt x="14" y="21"/>
                      </a:cubicBezTo>
                      <a:cubicBezTo>
                        <a:pt x="14" y="22"/>
                        <a:pt x="14" y="22"/>
                        <a:pt x="13" y="23"/>
                      </a:cubicBezTo>
                      <a:cubicBezTo>
                        <a:pt x="14" y="22"/>
                        <a:pt x="14" y="21"/>
                        <a:pt x="15" y="20"/>
                      </a:cubicBezTo>
                      <a:cubicBezTo>
                        <a:pt x="15" y="20"/>
                        <a:pt x="15" y="21"/>
                        <a:pt x="15" y="21"/>
                      </a:cubicBezTo>
                      <a:cubicBezTo>
                        <a:pt x="14" y="22"/>
                        <a:pt x="14" y="23"/>
                        <a:pt x="14" y="22"/>
                      </a:cubicBezTo>
                      <a:cubicBezTo>
                        <a:pt x="14" y="23"/>
                        <a:pt x="14" y="23"/>
                        <a:pt x="14" y="24"/>
                      </a:cubicBezTo>
                      <a:cubicBezTo>
                        <a:pt x="14" y="24"/>
                        <a:pt x="14" y="23"/>
                        <a:pt x="14" y="23"/>
                      </a:cubicBezTo>
                      <a:cubicBezTo>
                        <a:pt x="14" y="24"/>
                        <a:pt x="14" y="24"/>
                        <a:pt x="14" y="24"/>
                      </a:cubicBezTo>
                      <a:cubicBezTo>
                        <a:pt x="14" y="24"/>
                        <a:pt x="15" y="23"/>
                        <a:pt x="15" y="23"/>
                      </a:cubicBezTo>
                      <a:cubicBezTo>
                        <a:pt x="15" y="22"/>
                        <a:pt x="15" y="23"/>
                        <a:pt x="15" y="21"/>
                      </a:cubicBezTo>
                      <a:cubicBezTo>
                        <a:pt x="15" y="21"/>
                        <a:pt x="15" y="22"/>
                        <a:pt x="15" y="22"/>
                      </a:cubicBezTo>
                      <a:cubicBezTo>
                        <a:pt x="15" y="22"/>
                        <a:pt x="16" y="21"/>
                        <a:pt x="15" y="22"/>
                      </a:cubicBezTo>
                      <a:cubicBezTo>
                        <a:pt x="15" y="22"/>
                        <a:pt x="15" y="22"/>
                        <a:pt x="16" y="22"/>
                      </a:cubicBezTo>
                      <a:cubicBezTo>
                        <a:pt x="16" y="22"/>
                        <a:pt x="16" y="21"/>
                        <a:pt x="16" y="21"/>
                      </a:cubicBezTo>
                      <a:cubicBezTo>
                        <a:pt x="16" y="20"/>
                        <a:pt x="16" y="23"/>
                        <a:pt x="16" y="21"/>
                      </a:cubicBezTo>
                      <a:cubicBezTo>
                        <a:pt x="16" y="21"/>
                        <a:pt x="16" y="22"/>
                        <a:pt x="16" y="21"/>
                      </a:cubicBezTo>
                      <a:cubicBezTo>
                        <a:pt x="16" y="21"/>
                        <a:pt x="16" y="22"/>
                        <a:pt x="16" y="22"/>
                      </a:cubicBezTo>
                      <a:cubicBezTo>
                        <a:pt x="17" y="21"/>
                        <a:pt x="17" y="21"/>
                        <a:pt x="18" y="21"/>
                      </a:cubicBezTo>
                      <a:cubicBezTo>
                        <a:pt x="18" y="21"/>
                        <a:pt x="17" y="21"/>
                        <a:pt x="17" y="21"/>
                      </a:cubicBezTo>
                      <a:cubicBezTo>
                        <a:pt x="17" y="21"/>
                        <a:pt x="17" y="21"/>
                        <a:pt x="17" y="20"/>
                      </a:cubicBezTo>
                      <a:cubicBezTo>
                        <a:pt x="18" y="21"/>
                        <a:pt x="18" y="23"/>
                        <a:pt x="18" y="24"/>
                      </a:cubicBezTo>
                      <a:cubicBezTo>
                        <a:pt x="19" y="24"/>
                        <a:pt x="19" y="24"/>
                        <a:pt x="19" y="24"/>
                      </a:cubicBezTo>
                      <a:cubicBezTo>
                        <a:pt x="20" y="24"/>
                        <a:pt x="20" y="24"/>
                        <a:pt x="20" y="24"/>
                      </a:cubicBezTo>
                      <a:cubicBezTo>
                        <a:pt x="21" y="24"/>
                        <a:pt x="22" y="24"/>
                        <a:pt x="22" y="24"/>
                      </a:cubicBezTo>
                      <a:cubicBezTo>
                        <a:pt x="22" y="24"/>
                        <a:pt x="21" y="22"/>
                        <a:pt x="21" y="23"/>
                      </a:cubicBezTo>
                      <a:cubicBezTo>
                        <a:pt x="21" y="23"/>
                        <a:pt x="21" y="22"/>
                        <a:pt x="21" y="22"/>
                      </a:cubicBezTo>
                      <a:cubicBezTo>
                        <a:pt x="21" y="22"/>
                        <a:pt x="21" y="20"/>
                        <a:pt x="22" y="22"/>
                      </a:cubicBezTo>
                      <a:cubicBezTo>
                        <a:pt x="22" y="21"/>
                        <a:pt x="21" y="21"/>
                        <a:pt x="22" y="20"/>
                      </a:cubicBezTo>
                      <a:cubicBezTo>
                        <a:pt x="22" y="21"/>
                        <a:pt x="22" y="21"/>
                        <a:pt x="22" y="21"/>
                      </a:cubicBezTo>
                      <a:cubicBezTo>
                        <a:pt x="22" y="21"/>
                        <a:pt x="22" y="21"/>
                        <a:pt x="22" y="21"/>
                      </a:cubicBezTo>
                      <a:cubicBezTo>
                        <a:pt x="22" y="22"/>
                        <a:pt x="22" y="22"/>
                        <a:pt x="23" y="23"/>
                      </a:cubicBezTo>
                      <a:cubicBezTo>
                        <a:pt x="22" y="21"/>
                        <a:pt x="22" y="23"/>
                        <a:pt x="22" y="22"/>
                      </a:cubicBezTo>
                      <a:cubicBezTo>
                        <a:pt x="22" y="23"/>
                        <a:pt x="22" y="23"/>
                        <a:pt x="23" y="24"/>
                      </a:cubicBezTo>
                      <a:cubicBezTo>
                        <a:pt x="23" y="24"/>
                        <a:pt x="23" y="24"/>
                        <a:pt x="23" y="24"/>
                      </a:cubicBezTo>
                      <a:cubicBezTo>
                        <a:pt x="22" y="23"/>
                        <a:pt x="23" y="23"/>
                        <a:pt x="23" y="24"/>
                      </a:cubicBezTo>
                      <a:cubicBezTo>
                        <a:pt x="23" y="23"/>
                        <a:pt x="22" y="22"/>
                        <a:pt x="22" y="21"/>
                      </a:cubicBezTo>
                      <a:cubicBezTo>
                        <a:pt x="22" y="21"/>
                        <a:pt x="23" y="23"/>
                        <a:pt x="23" y="22"/>
                      </a:cubicBezTo>
                      <a:cubicBezTo>
                        <a:pt x="22" y="21"/>
                        <a:pt x="23" y="22"/>
                        <a:pt x="23" y="21"/>
                      </a:cubicBezTo>
                      <a:cubicBezTo>
                        <a:pt x="23" y="22"/>
                        <a:pt x="23" y="22"/>
                        <a:pt x="23" y="22"/>
                      </a:cubicBezTo>
                      <a:cubicBezTo>
                        <a:pt x="24" y="23"/>
                        <a:pt x="23" y="23"/>
                        <a:pt x="23" y="22"/>
                      </a:cubicBezTo>
                      <a:cubicBezTo>
                        <a:pt x="23" y="23"/>
                        <a:pt x="23" y="23"/>
                        <a:pt x="23" y="23"/>
                      </a:cubicBezTo>
                      <a:cubicBezTo>
                        <a:pt x="24" y="24"/>
                        <a:pt x="24" y="23"/>
                        <a:pt x="23" y="23"/>
                      </a:cubicBezTo>
                      <a:cubicBezTo>
                        <a:pt x="24" y="23"/>
                        <a:pt x="24" y="23"/>
                        <a:pt x="24" y="24"/>
                      </a:cubicBezTo>
                      <a:cubicBezTo>
                        <a:pt x="24" y="23"/>
                        <a:pt x="24" y="23"/>
                        <a:pt x="23" y="21"/>
                      </a:cubicBezTo>
                      <a:cubicBezTo>
                        <a:pt x="23" y="21"/>
                        <a:pt x="23" y="22"/>
                        <a:pt x="23" y="21"/>
                      </a:cubicBezTo>
                      <a:cubicBezTo>
                        <a:pt x="23" y="21"/>
                        <a:pt x="23" y="22"/>
                        <a:pt x="24" y="22"/>
                      </a:cubicBezTo>
                      <a:cubicBezTo>
                        <a:pt x="23" y="22"/>
                        <a:pt x="24" y="22"/>
                        <a:pt x="24" y="22"/>
                      </a:cubicBezTo>
                      <a:cubicBezTo>
                        <a:pt x="24" y="23"/>
                        <a:pt x="24" y="22"/>
                        <a:pt x="25" y="23"/>
                      </a:cubicBezTo>
                      <a:cubicBezTo>
                        <a:pt x="25" y="23"/>
                        <a:pt x="24" y="21"/>
                        <a:pt x="25" y="23"/>
                      </a:cubicBezTo>
                      <a:cubicBezTo>
                        <a:pt x="25" y="23"/>
                        <a:pt x="24" y="22"/>
                        <a:pt x="24" y="22"/>
                      </a:cubicBezTo>
                      <a:cubicBezTo>
                        <a:pt x="23" y="21"/>
                        <a:pt x="25" y="23"/>
                        <a:pt x="24" y="21"/>
                      </a:cubicBezTo>
                      <a:cubicBezTo>
                        <a:pt x="24" y="21"/>
                        <a:pt x="24" y="22"/>
                        <a:pt x="25" y="23"/>
                      </a:cubicBezTo>
                      <a:cubicBezTo>
                        <a:pt x="25" y="22"/>
                        <a:pt x="25" y="23"/>
                        <a:pt x="25" y="23"/>
                      </a:cubicBezTo>
                      <a:cubicBezTo>
                        <a:pt x="24" y="21"/>
                        <a:pt x="25" y="22"/>
                        <a:pt x="24" y="21"/>
                      </a:cubicBezTo>
                      <a:cubicBezTo>
                        <a:pt x="25" y="22"/>
                        <a:pt x="23" y="20"/>
                        <a:pt x="24" y="21"/>
                      </a:cubicBezTo>
                      <a:cubicBezTo>
                        <a:pt x="24" y="21"/>
                        <a:pt x="24" y="21"/>
                        <a:pt x="24" y="20"/>
                      </a:cubicBezTo>
                      <a:cubicBezTo>
                        <a:pt x="24" y="20"/>
                        <a:pt x="25" y="21"/>
                        <a:pt x="25" y="21"/>
                      </a:cubicBezTo>
                      <a:cubicBezTo>
                        <a:pt x="24" y="20"/>
                        <a:pt x="25" y="20"/>
                        <a:pt x="25" y="20"/>
                      </a:cubicBezTo>
                      <a:cubicBezTo>
                        <a:pt x="26" y="20"/>
                        <a:pt x="26" y="20"/>
                        <a:pt x="25" y="20"/>
                      </a:cubicBezTo>
                      <a:cubicBezTo>
                        <a:pt x="25" y="19"/>
                        <a:pt x="26" y="20"/>
                        <a:pt x="27" y="20"/>
                      </a:cubicBezTo>
                      <a:cubicBezTo>
                        <a:pt x="26" y="19"/>
                        <a:pt x="26" y="19"/>
                        <a:pt x="26" y="19"/>
                      </a:cubicBezTo>
                      <a:cubicBezTo>
                        <a:pt x="27" y="19"/>
                        <a:pt x="27" y="19"/>
                        <a:pt x="27" y="20"/>
                      </a:cubicBezTo>
                      <a:cubicBezTo>
                        <a:pt x="27" y="19"/>
                        <a:pt x="27" y="19"/>
                        <a:pt x="27" y="19"/>
                      </a:cubicBezTo>
                      <a:cubicBezTo>
                        <a:pt x="27" y="19"/>
                        <a:pt x="29" y="20"/>
                        <a:pt x="30" y="21"/>
                      </a:cubicBezTo>
                      <a:cubicBezTo>
                        <a:pt x="30" y="20"/>
                        <a:pt x="29" y="20"/>
                        <a:pt x="29" y="20"/>
                      </a:cubicBezTo>
                      <a:cubicBezTo>
                        <a:pt x="28" y="19"/>
                        <a:pt x="29" y="20"/>
                        <a:pt x="28" y="19"/>
                      </a:cubicBezTo>
                      <a:cubicBezTo>
                        <a:pt x="28" y="19"/>
                        <a:pt x="29" y="19"/>
                        <a:pt x="28" y="19"/>
                      </a:cubicBezTo>
                      <a:cubicBezTo>
                        <a:pt x="29" y="19"/>
                        <a:pt x="29" y="19"/>
                        <a:pt x="29" y="19"/>
                      </a:cubicBezTo>
                      <a:cubicBezTo>
                        <a:pt x="29" y="19"/>
                        <a:pt x="28" y="18"/>
                        <a:pt x="29" y="19"/>
                      </a:cubicBezTo>
                      <a:cubicBezTo>
                        <a:pt x="29" y="19"/>
                        <a:pt x="29" y="19"/>
                        <a:pt x="28" y="18"/>
                      </a:cubicBezTo>
                      <a:cubicBezTo>
                        <a:pt x="28" y="19"/>
                        <a:pt x="29" y="18"/>
                        <a:pt x="28" y="18"/>
                      </a:cubicBezTo>
                      <a:cubicBezTo>
                        <a:pt x="27" y="18"/>
                        <a:pt x="29" y="19"/>
                        <a:pt x="29" y="18"/>
                      </a:cubicBezTo>
                      <a:cubicBezTo>
                        <a:pt x="30" y="19"/>
                        <a:pt x="29" y="19"/>
                        <a:pt x="29" y="19"/>
                      </a:cubicBezTo>
                      <a:cubicBezTo>
                        <a:pt x="30" y="19"/>
                        <a:pt x="30" y="19"/>
                        <a:pt x="30" y="19"/>
                      </a:cubicBezTo>
                      <a:cubicBezTo>
                        <a:pt x="30" y="19"/>
                        <a:pt x="29" y="18"/>
                        <a:pt x="28" y="18"/>
                      </a:cubicBezTo>
                      <a:cubicBezTo>
                        <a:pt x="29" y="18"/>
                        <a:pt x="30" y="17"/>
                        <a:pt x="28" y="16"/>
                      </a:cubicBezTo>
                      <a:cubicBezTo>
                        <a:pt x="29" y="16"/>
                        <a:pt x="29" y="17"/>
                        <a:pt x="30" y="17"/>
                      </a:cubicBezTo>
                      <a:cubicBezTo>
                        <a:pt x="29" y="17"/>
                        <a:pt x="28" y="16"/>
                        <a:pt x="29" y="16"/>
                      </a:cubicBezTo>
                      <a:cubicBezTo>
                        <a:pt x="29" y="16"/>
                        <a:pt x="30" y="17"/>
                        <a:pt x="29" y="17"/>
                      </a:cubicBezTo>
                      <a:cubicBezTo>
                        <a:pt x="31" y="17"/>
                        <a:pt x="29" y="16"/>
                        <a:pt x="30" y="17"/>
                      </a:cubicBezTo>
                      <a:cubicBezTo>
                        <a:pt x="29" y="16"/>
                        <a:pt x="29" y="16"/>
                        <a:pt x="30" y="16"/>
                      </a:cubicBezTo>
                      <a:cubicBezTo>
                        <a:pt x="29" y="16"/>
                        <a:pt x="28" y="15"/>
                        <a:pt x="28" y="15"/>
                      </a:cubicBezTo>
                      <a:cubicBezTo>
                        <a:pt x="27" y="15"/>
                        <a:pt x="27" y="15"/>
                        <a:pt x="27" y="15"/>
                      </a:cubicBezTo>
                      <a:cubicBezTo>
                        <a:pt x="28" y="15"/>
                        <a:pt x="28" y="15"/>
                        <a:pt x="28" y="15"/>
                      </a:cubicBezTo>
                      <a:cubicBezTo>
                        <a:pt x="28" y="15"/>
                        <a:pt x="29" y="15"/>
                        <a:pt x="29" y="15"/>
                      </a:cubicBezTo>
                      <a:cubicBezTo>
                        <a:pt x="30" y="16"/>
                        <a:pt x="28" y="15"/>
                        <a:pt x="31" y="16"/>
                      </a:cubicBezTo>
                      <a:cubicBezTo>
                        <a:pt x="31" y="15"/>
                        <a:pt x="31" y="15"/>
                        <a:pt x="31" y="14"/>
                      </a:cubicBezTo>
                      <a:cubicBezTo>
                        <a:pt x="30" y="14"/>
                        <a:pt x="30" y="14"/>
                        <a:pt x="29" y="14"/>
                      </a:cubicBezTo>
                      <a:cubicBezTo>
                        <a:pt x="29" y="14"/>
                        <a:pt x="30" y="14"/>
                        <a:pt x="30" y="14"/>
                      </a:cubicBezTo>
                      <a:cubicBezTo>
                        <a:pt x="31" y="15"/>
                        <a:pt x="29" y="14"/>
                        <a:pt x="31" y="15"/>
                      </a:cubicBezTo>
                      <a:cubicBezTo>
                        <a:pt x="30" y="15"/>
                        <a:pt x="30" y="14"/>
                        <a:pt x="28" y="14"/>
                      </a:cubicBezTo>
                      <a:cubicBezTo>
                        <a:pt x="31" y="15"/>
                        <a:pt x="28" y="13"/>
                        <a:pt x="29" y="14"/>
                      </a:cubicBezTo>
                      <a:cubicBezTo>
                        <a:pt x="29" y="13"/>
                        <a:pt x="28" y="13"/>
                        <a:pt x="28" y="13"/>
                      </a:cubicBezTo>
                      <a:cubicBezTo>
                        <a:pt x="28" y="13"/>
                        <a:pt x="29" y="13"/>
                        <a:pt x="29" y="13"/>
                      </a:cubicBezTo>
                      <a:cubicBezTo>
                        <a:pt x="28" y="13"/>
                        <a:pt x="28" y="13"/>
                        <a:pt x="28" y="13"/>
                      </a:cubicBezTo>
                      <a:cubicBezTo>
                        <a:pt x="28" y="13"/>
                        <a:pt x="28" y="13"/>
                        <a:pt x="28" y="13"/>
                      </a:cubicBezTo>
                      <a:cubicBezTo>
                        <a:pt x="27" y="13"/>
                        <a:pt x="28" y="13"/>
                        <a:pt x="28" y="13"/>
                      </a:cubicBezTo>
                      <a:cubicBezTo>
                        <a:pt x="28" y="13"/>
                        <a:pt x="29" y="13"/>
                        <a:pt x="29" y="13"/>
                      </a:cubicBezTo>
                      <a:cubicBezTo>
                        <a:pt x="29" y="13"/>
                        <a:pt x="29" y="13"/>
                        <a:pt x="29" y="13"/>
                      </a:cubicBezTo>
                      <a:cubicBezTo>
                        <a:pt x="28" y="13"/>
                        <a:pt x="29" y="13"/>
                        <a:pt x="29" y="13"/>
                      </a:cubicBezTo>
                      <a:cubicBezTo>
                        <a:pt x="27" y="12"/>
                        <a:pt x="29" y="12"/>
                        <a:pt x="28" y="12"/>
                      </a:cubicBezTo>
                      <a:cubicBezTo>
                        <a:pt x="28" y="12"/>
                        <a:pt x="28" y="12"/>
                        <a:pt x="29" y="12"/>
                      </a:cubicBezTo>
                      <a:cubicBezTo>
                        <a:pt x="28" y="12"/>
                        <a:pt x="28" y="12"/>
                        <a:pt x="29" y="12"/>
                      </a:cubicBezTo>
                      <a:cubicBezTo>
                        <a:pt x="30" y="12"/>
                        <a:pt x="28" y="11"/>
                        <a:pt x="29" y="12"/>
                      </a:cubicBezTo>
                      <a:cubicBezTo>
                        <a:pt x="31" y="12"/>
                        <a:pt x="26" y="10"/>
                        <a:pt x="28" y="11"/>
                      </a:cubicBezTo>
                      <a:cubicBezTo>
                        <a:pt x="26" y="10"/>
                        <a:pt x="29" y="11"/>
                        <a:pt x="28" y="10"/>
                      </a:cubicBezTo>
                      <a:cubicBezTo>
                        <a:pt x="28" y="10"/>
                        <a:pt x="29" y="10"/>
                        <a:pt x="31" y="11"/>
                      </a:cubicBezTo>
                      <a:cubicBezTo>
                        <a:pt x="30" y="11"/>
                        <a:pt x="29" y="10"/>
                        <a:pt x="29" y="10"/>
                      </a:cubicBezTo>
                      <a:cubicBezTo>
                        <a:pt x="29" y="10"/>
                        <a:pt x="30" y="11"/>
                        <a:pt x="31" y="11"/>
                      </a:cubicBezTo>
                      <a:cubicBezTo>
                        <a:pt x="31" y="10"/>
                        <a:pt x="29" y="10"/>
                        <a:pt x="29" y="10"/>
                      </a:cubicBezTo>
                      <a:cubicBezTo>
                        <a:pt x="29" y="10"/>
                        <a:pt x="29" y="10"/>
                        <a:pt x="29" y="10"/>
                      </a:cubicBezTo>
                      <a:cubicBezTo>
                        <a:pt x="30" y="10"/>
                        <a:pt x="30" y="10"/>
                        <a:pt x="30" y="10"/>
                      </a:cubicBezTo>
                      <a:cubicBezTo>
                        <a:pt x="29" y="10"/>
                        <a:pt x="29" y="9"/>
                        <a:pt x="30" y="9"/>
                      </a:cubicBezTo>
                      <a:cubicBezTo>
                        <a:pt x="30" y="9"/>
                        <a:pt x="29" y="9"/>
                        <a:pt x="29" y="9"/>
                      </a:cubicBezTo>
                      <a:cubicBezTo>
                        <a:pt x="29" y="9"/>
                        <a:pt x="28" y="9"/>
                        <a:pt x="28" y="9"/>
                      </a:cubicBezTo>
                      <a:cubicBezTo>
                        <a:pt x="29" y="9"/>
                        <a:pt x="29" y="9"/>
                        <a:pt x="30" y="9"/>
                      </a:cubicBezTo>
                      <a:cubicBezTo>
                        <a:pt x="31" y="9"/>
                        <a:pt x="30" y="9"/>
                        <a:pt x="30" y="9"/>
                      </a:cubicBezTo>
                      <a:cubicBezTo>
                        <a:pt x="31" y="9"/>
                        <a:pt x="31" y="9"/>
                        <a:pt x="31" y="9"/>
                      </a:cubicBezTo>
                      <a:cubicBezTo>
                        <a:pt x="30" y="9"/>
                        <a:pt x="32" y="9"/>
                        <a:pt x="30" y="8"/>
                      </a:cubicBezTo>
                      <a:cubicBezTo>
                        <a:pt x="33" y="8"/>
                        <a:pt x="32" y="5"/>
                        <a:pt x="32" y="4"/>
                      </a:cubicBezTo>
                      <a:cubicBezTo>
                        <a:pt x="31" y="4"/>
                        <a:pt x="32" y="4"/>
                        <a:pt x="31" y="4"/>
                      </a:cubicBezTo>
                      <a:cubicBezTo>
                        <a:pt x="31" y="4"/>
                        <a:pt x="32" y="5"/>
                        <a:pt x="31" y="4"/>
                      </a:cubicBezTo>
                      <a:cubicBezTo>
                        <a:pt x="32" y="5"/>
                        <a:pt x="30" y="5"/>
                        <a:pt x="31" y="5"/>
                      </a:cubicBezTo>
                      <a:cubicBezTo>
                        <a:pt x="30" y="5"/>
                        <a:pt x="29" y="4"/>
                        <a:pt x="29" y="4"/>
                      </a:cubicBezTo>
                      <a:cubicBezTo>
                        <a:pt x="31" y="5"/>
                        <a:pt x="29" y="4"/>
                        <a:pt x="30" y="5"/>
                      </a:cubicBezTo>
                      <a:cubicBezTo>
                        <a:pt x="31" y="5"/>
                        <a:pt x="31" y="4"/>
                        <a:pt x="29" y="4"/>
                      </a:cubicBezTo>
                      <a:cubicBezTo>
                        <a:pt x="29" y="4"/>
                        <a:pt x="30" y="4"/>
                        <a:pt x="29" y="4"/>
                      </a:cubicBezTo>
                      <a:cubicBezTo>
                        <a:pt x="30" y="4"/>
                        <a:pt x="31" y="4"/>
                        <a:pt x="32" y="4"/>
                      </a:cubicBezTo>
                      <a:cubicBezTo>
                        <a:pt x="32" y="4"/>
                        <a:pt x="30" y="3"/>
                        <a:pt x="30" y="4"/>
                      </a:cubicBezTo>
                      <a:cubicBezTo>
                        <a:pt x="30" y="4"/>
                        <a:pt x="30" y="4"/>
                        <a:pt x="29" y="3"/>
                      </a:cubicBezTo>
                      <a:cubicBezTo>
                        <a:pt x="30" y="3"/>
                        <a:pt x="31" y="4"/>
                        <a:pt x="31" y="4"/>
                      </a:cubicBezTo>
                      <a:cubicBezTo>
                        <a:pt x="31" y="3"/>
                        <a:pt x="32" y="4"/>
                        <a:pt x="32" y="4"/>
                      </a:cubicBezTo>
                      <a:cubicBezTo>
                        <a:pt x="32" y="3"/>
                        <a:pt x="31" y="3"/>
                        <a:pt x="30" y="3"/>
                      </a:cubicBezTo>
                      <a:cubicBezTo>
                        <a:pt x="32" y="3"/>
                        <a:pt x="29" y="2"/>
                        <a:pt x="32" y="3"/>
                      </a:cubicBezTo>
                      <a:cubicBezTo>
                        <a:pt x="31" y="2"/>
                        <a:pt x="33" y="2"/>
                        <a:pt x="31" y="1"/>
                      </a:cubicBezTo>
                      <a:cubicBezTo>
                        <a:pt x="31" y="0"/>
                        <a:pt x="33" y="1"/>
                        <a:pt x="34" y="1"/>
                      </a:cubicBezTo>
                      <a:close/>
                      <a:moveTo>
                        <a:pt x="11" y="24"/>
                      </a:moveTo>
                      <a:cubicBezTo>
                        <a:pt x="11" y="23"/>
                        <a:pt x="12" y="23"/>
                        <a:pt x="12" y="22"/>
                      </a:cubicBezTo>
                      <a:cubicBezTo>
                        <a:pt x="12" y="22"/>
                        <a:pt x="11" y="23"/>
                        <a:pt x="11" y="23"/>
                      </a:cubicBezTo>
                      <a:cubicBezTo>
                        <a:pt x="11" y="23"/>
                        <a:pt x="11" y="24"/>
                        <a:pt x="11" y="24"/>
                      </a:cubicBezTo>
                      <a:cubicBezTo>
                        <a:pt x="11" y="23"/>
                        <a:pt x="11" y="23"/>
                        <a:pt x="11" y="23"/>
                      </a:cubicBezTo>
                      <a:cubicBezTo>
                        <a:pt x="11" y="23"/>
                        <a:pt x="11" y="25"/>
                        <a:pt x="11" y="24"/>
                      </a:cubicBezTo>
                      <a:close/>
                      <a:moveTo>
                        <a:pt x="13" y="22"/>
                      </a:moveTo>
                      <a:cubicBezTo>
                        <a:pt x="13" y="22"/>
                        <a:pt x="13" y="22"/>
                        <a:pt x="13" y="22"/>
                      </a:cubicBezTo>
                      <a:cubicBezTo>
                        <a:pt x="12" y="23"/>
                        <a:pt x="12" y="24"/>
                        <a:pt x="12" y="24"/>
                      </a:cubicBezTo>
                      <a:cubicBezTo>
                        <a:pt x="12" y="23"/>
                        <a:pt x="12" y="23"/>
                        <a:pt x="12" y="23"/>
                      </a:cubicBezTo>
                      <a:cubicBezTo>
                        <a:pt x="13" y="23"/>
                        <a:pt x="13" y="23"/>
                        <a:pt x="13" y="22"/>
                      </a:cubicBezTo>
                      <a:close/>
                      <a:moveTo>
                        <a:pt x="13" y="24"/>
                      </a:moveTo>
                      <a:cubicBezTo>
                        <a:pt x="13" y="23"/>
                        <a:pt x="12" y="24"/>
                        <a:pt x="12" y="24"/>
                      </a:cubicBezTo>
                      <a:cubicBezTo>
                        <a:pt x="12" y="25"/>
                        <a:pt x="12" y="25"/>
                        <a:pt x="12" y="25"/>
                      </a:cubicBezTo>
                      <a:cubicBezTo>
                        <a:pt x="12" y="25"/>
                        <a:pt x="12" y="24"/>
                        <a:pt x="13" y="24"/>
                      </a:cubicBezTo>
                      <a:close/>
                      <a:moveTo>
                        <a:pt x="30" y="17"/>
                      </a:moveTo>
                      <a:cubicBezTo>
                        <a:pt x="30" y="17"/>
                        <a:pt x="32" y="18"/>
                        <a:pt x="32" y="18"/>
                      </a:cubicBezTo>
                      <a:cubicBezTo>
                        <a:pt x="32" y="18"/>
                        <a:pt x="28" y="16"/>
                        <a:pt x="30" y="17"/>
                      </a:cubicBezTo>
                      <a:close/>
                      <a:moveTo>
                        <a:pt x="32" y="14"/>
                      </a:moveTo>
                      <a:cubicBezTo>
                        <a:pt x="31" y="14"/>
                        <a:pt x="30" y="14"/>
                        <a:pt x="30" y="13"/>
                      </a:cubicBezTo>
                      <a:cubicBezTo>
                        <a:pt x="31" y="14"/>
                        <a:pt x="31" y="14"/>
                        <a:pt x="32" y="14"/>
                      </a:cubicBezTo>
                      <a:cubicBezTo>
                        <a:pt x="32" y="14"/>
                        <a:pt x="32" y="14"/>
                        <a:pt x="32" y="14"/>
                      </a:cubicBezTo>
                      <a:cubicBezTo>
                        <a:pt x="33" y="14"/>
                        <a:pt x="32" y="14"/>
                        <a:pt x="32"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p:cNvGrpSpPr/>
            <p:nvPr/>
          </p:nvGrpSpPr>
          <p:grpSpPr>
            <a:xfrm>
              <a:off x="4952409" y="2937132"/>
              <a:ext cx="2015390" cy="2808917"/>
              <a:chOff x="4952409" y="2937132"/>
              <a:chExt cx="2015390" cy="2808917"/>
            </a:xfrm>
          </p:grpSpPr>
          <p:sp>
            <p:nvSpPr>
              <p:cNvPr id="11" name="Freeform 40"/>
              <p:cNvSpPr>
                <a:spLocks/>
              </p:cNvSpPr>
              <p:nvPr/>
            </p:nvSpPr>
            <p:spPr bwMode="auto">
              <a:xfrm rot="976095">
                <a:off x="4952409" y="2937132"/>
                <a:ext cx="50472" cy="69401"/>
              </a:xfrm>
              <a:custGeom>
                <a:avLst/>
                <a:gdLst>
                  <a:gd name="T0" fmla="*/ 3 w 3"/>
                  <a:gd name="T1" fmla="*/ 1 h 4"/>
                  <a:gd name="T2" fmla="*/ 1 w 3"/>
                  <a:gd name="T3" fmla="*/ 1 h 4"/>
                  <a:gd name="T4" fmla="*/ 2 w 3"/>
                  <a:gd name="T5" fmla="*/ 3 h 4"/>
                  <a:gd name="T6" fmla="*/ 3 w 3"/>
                  <a:gd name="T7" fmla="*/ 3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1" y="0"/>
                      <a:pt x="1" y="1"/>
                    </a:cubicBezTo>
                    <a:cubicBezTo>
                      <a:pt x="3" y="2"/>
                      <a:pt x="0" y="2"/>
                      <a:pt x="2" y="3"/>
                    </a:cubicBezTo>
                    <a:cubicBezTo>
                      <a:pt x="2" y="2"/>
                      <a:pt x="2" y="4"/>
                      <a:pt x="3" y="3"/>
                    </a:cubicBezTo>
                    <a:cubicBezTo>
                      <a:pt x="3" y="2"/>
                      <a:pt x="2" y="2"/>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42"/>
              <p:cNvSpPr>
                <a:spLocks/>
              </p:cNvSpPr>
              <p:nvPr/>
            </p:nvSpPr>
            <p:spPr bwMode="auto">
              <a:xfrm rot="976095">
                <a:off x="5196603" y="3630902"/>
                <a:ext cx="0" cy="1892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3"/>
              <p:cNvSpPr>
                <a:spLocks/>
              </p:cNvSpPr>
              <p:nvPr/>
            </p:nvSpPr>
            <p:spPr bwMode="auto">
              <a:xfrm rot="976095">
                <a:off x="6847651" y="3751639"/>
                <a:ext cx="37854" cy="88326"/>
              </a:xfrm>
              <a:custGeom>
                <a:avLst/>
                <a:gdLst>
                  <a:gd name="T0" fmla="*/ 1 w 2"/>
                  <a:gd name="T1" fmla="*/ 4 h 5"/>
                  <a:gd name="T2" fmla="*/ 1 w 2"/>
                  <a:gd name="T3" fmla="*/ 1 h 5"/>
                  <a:gd name="T4" fmla="*/ 2 w 2"/>
                  <a:gd name="T5" fmla="*/ 1 h 5"/>
                  <a:gd name="T6" fmla="*/ 1 w 2"/>
                  <a:gd name="T7" fmla="*/ 0 h 5"/>
                  <a:gd name="T8" fmla="*/ 0 w 2"/>
                  <a:gd name="T9" fmla="*/ 3 h 5"/>
                  <a:gd name="T10" fmla="*/ 1 w 2"/>
                  <a:gd name="T11" fmla="*/ 4 h 5"/>
                </a:gdLst>
                <a:ahLst/>
                <a:cxnLst>
                  <a:cxn ang="0">
                    <a:pos x="T0" y="T1"/>
                  </a:cxn>
                  <a:cxn ang="0">
                    <a:pos x="T2" y="T3"/>
                  </a:cxn>
                  <a:cxn ang="0">
                    <a:pos x="T4" y="T5"/>
                  </a:cxn>
                  <a:cxn ang="0">
                    <a:pos x="T6" y="T7"/>
                  </a:cxn>
                  <a:cxn ang="0">
                    <a:pos x="T8" y="T9"/>
                  </a:cxn>
                  <a:cxn ang="0">
                    <a:pos x="T10" y="T11"/>
                  </a:cxn>
                </a:cxnLst>
                <a:rect l="0" t="0" r="r" b="b"/>
                <a:pathLst>
                  <a:path w="2" h="5">
                    <a:moveTo>
                      <a:pt x="1" y="4"/>
                    </a:moveTo>
                    <a:cubicBezTo>
                      <a:pt x="1" y="4"/>
                      <a:pt x="1" y="2"/>
                      <a:pt x="1" y="1"/>
                    </a:cubicBezTo>
                    <a:cubicBezTo>
                      <a:pt x="1" y="2"/>
                      <a:pt x="2" y="2"/>
                      <a:pt x="2" y="1"/>
                    </a:cubicBezTo>
                    <a:cubicBezTo>
                      <a:pt x="1" y="1"/>
                      <a:pt x="1" y="1"/>
                      <a:pt x="1" y="0"/>
                    </a:cubicBezTo>
                    <a:cubicBezTo>
                      <a:pt x="1" y="1"/>
                      <a:pt x="0" y="2"/>
                      <a:pt x="0" y="3"/>
                    </a:cubicBezTo>
                    <a:cubicBezTo>
                      <a:pt x="1" y="2"/>
                      <a:pt x="0" y="5"/>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44"/>
              <p:cNvSpPr>
                <a:spLocks/>
              </p:cNvSpPr>
              <p:nvPr/>
            </p:nvSpPr>
            <p:spPr bwMode="auto">
              <a:xfrm rot="976095">
                <a:off x="6936252" y="3585852"/>
                <a:ext cx="31547" cy="82019"/>
              </a:xfrm>
              <a:custGeom>
                <a:avLst/>
                <a:gdLst>
                  <a:gd name="T0" fmla="*/ 2 w 2"/>
                  <a:gd name="T1" fmla="*/ 4 h 5"/>
                  <a:gd name="T2" fmla="*/ 1 w 2"/>
                  <a:gd name="T3" fmla="*/ 0 h 5"/>
                  <a:gd name="T4" fmla="*/ 2 w 2"/>
                  <a:gd name="T5" fmla="*/ 4 h 5"/>
                </a:gdLst>
                <a:ahLst/>
                <a:cxnLst>
                  <a:cxn ang="0">
                    <a:pos x="T0" y="T1"/>
                  </a:cxn>
                  <a:cxn ang="0">
                    <a:pos x="T2" y="T3"/>
                  </a:cxn>
                  <a:cxn ang="0">
                    <a:pos x="T4" y="T5"/>
                  </a:cxn>
                </a:cxnLst>
                <a:rect l="0" t="0" r="r" b="b"/>
                <a:pathLst>
                  <a:path w="2" h="5">
                    <a:moveTo>
                      <a:pt x="2" y="4"/>
                    </a:moveTo>
                    <a:cubicBezTo>
                      <a:pt x="0" y="4"/>
                      <a:pt x="2" y="1"/>
                      <a:pt x="1" y="0"/>
                    </a:cubicBezTo>
                    <a:cubicBezTo>
                      <a:pt x="1" y="1"/>
                      <a:pt x="1" y="5"/>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5"/>
              <p:cNvSpPr>
                <a:spLocks/>
              </p:cNvSpPr>
              <p:nvPr/>
            </p:nvSpPr>
            <p:spPr bwMode="auto">
              <a:xfrm rot="976095">
                <a:off x="5738366" y="3113517"/>
                <a:ext cx="50472" cy="50472"/>
              </a:xfrm>
              <a:custGeom>
                <a:avLst/>
                <a:gdLst>
                  <a:gd name="T0" fmla="*/ 3 w 3"/>
                  <a:gd name="T1" fmla="*/ 2 h 3"/>
                  <a:gd name="T2" fmla="*/ 2 w 3"/>
                  <a:gd name="T3" fmla="*/ 1 h 3"/>
                  <a:gd name="T4" fmla="*/ 2 w 3"/>
                  <a:gd name="T5" fmla="*/ 1 h 3"/>
                  <a:gd name="T6" fmla="*/ 1 w 3"/>
                  <a:gd name="T7" fmla="*/ 1 h 3"/>
                  <a:gd name="T8" fmla="*/ 0 w 3"/>
                  <a:gd name="T9" fmla="*/ 2 h 3"/>
                  <a:gd name="T10" fmla="*/ 1 w 3"/>
                  <a:gd name="T11" fmla="*/ 3 h 3"/>
                  <a:gd name="T12" fmla="*/ 2 w 3"/>
                  <a:gd name="T13" fmla="*/ 2 h 3"/>
                  <a:gd name="T14" fmla="*/ 2 w 3"/>
                  <a:gd name="T15" fmla="*/ 2 h 3"/>
                  <a:gd name="T16" fmla="*/ 2 w 3"/>
                  <a:gd name="T17" fmla="*/ 2 h 3"/>
                  <a:gd name="T18" fmla="*/ 3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3" y="2"/>
                    </a:moveTo>
                    <a:cubicBezTo>
                      <a:pt x="3" y="2"/>
                      <a:pt x="3" y="0"/>
                      <a:pt x="2" y="1"/>
                    </a:cubicBezTo>
                    <a:cubicBezTo>
                      <a:pt x="2" y="1"/>
                      <a:pt x="2" y="1"/>
                      <a:pt x="2" y="1"/>
                    </a:cubicBezTo>
                    <a:cubicBezTo>
                      <a:pt x="1" y="1"/>
                      <a:pt x="1" y="1"/>
                      <a:pt x="1" y="1"/>
                    </a:cubicBezTo>
                    <a:cubicBezTo>
                      <a:pt x="1" y="1"/>
                      <a:pt x="0" y="0"/>
                      <a:pt x="0" y="2"/>
                    </a:cubicBezTo>
                    <a:cubicBezTo>
                      <a:pt x="2" y="1"/>
                      <a:pt x="0" y="3"/>
                      <a:pt x="1" y="3"/>
                    </a:cubicBezTo>
                    <a:cubicBezTo>
                      <a:pt x="2" y="3"/>
                      <a:pt x="2" y="2"/>
                      <a:pt x="2" y="2"/>
                    </a:cubicBezTo>
                    <a:cubicBezTo>
                      <a:pt x="2" y="2"/>
                      <a:pt x="2" y="2"/>
                      <a:pt x="2" y="2"/>
                    </a:cubicBezTo>
                    <a:cubicBezTo>
                      <a:pt x="2" y="2"/>
                      <a:pt x="2" y="2"/>
                      <a:pt x="2" y="2"/>
                    </a:cubicBezTo>
                    <a:cubicBezTo>
                      <a:pt x="2" y="2"/>
                      <a:pt x="3" y="2"/>
                      <a:pt x="3" y="2"/>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7"/>
              <p:cNvSpPr>
                <a:spLocks/>
              </p:cNvSpPr>
              <p:nvPr/>
            </p:nvSpPr>
            <p:spPr bwMode="auto">
              <a:xfrm rot="976095">
                <a:off x="5713446" y="3571418"/>
                <a:ext cx="0" cy="1892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8"/>
              <p:cNvSpPr>
                <a:spLocks/>
              </p:cNvSpPr>
              <p:nvPr/>
            </p:nvSpPr>
            <p:spPr bwMode="auto">
              <a:xfrm rot="976095">
                <a:off x="6224677" y="3923030"/>
                <a:ext cx="31547" cy="50472"/>
              </a:xfrm>
              <a:custGeom>
                <a:avLst/>
                <a:gdLst>
                  <a:gd name="T0" fmla="*/ 2 w 2"/>
                  <a:gd name="T1" fmla="*/ 2 h 3"/>
                  <a:gd name="T2" fmla="*/ 2 w 2"/>
                  <a:gd name="T3" fmla="*/ 1 h 3"/>
                  <a:gd name="T4" fmla="*/ 2 w 2"/>
                  <a:gd name="T5" fmla="*/ 1 h 3"/>
                  <a:gd name="T6" fmla="*/ 1 w 2"/>
                  <a:gd name="T7" fmla="*/ 0 h 3"/>
                  <a:gd name="T8" fmla="*/ 0 w 2"/>
                  <a:gd name="T9" fmla="*/ 2 h 3"/>
                  <a:gd name="T10" fmla="*/ 2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2" y="2"/>
                    </a:moveTo>
                    <a:cubicBezTo>
                      <a:pt x="2" y="2"/>
                      <a:pt x="1" y="1"/>
                      <a:pt x="2" y="1"/>
                    </a:cubicBezTo>
                    <a:cubicBezTo>
                      <a:pt x="2" y="1"/>
                      <a:pt x="2" y="1"/>
                      <a:pt x="2" y="1"/>
                    </a:cubicBezTo>
                    <a:cubicBezTo>
                      <a:pt x="2" y="1"/>
                      <a:pt x="2" y="0"/>
                      <a:pt x="1" y="0"/>
                    </a:cubicBezTo>
                    <a:cubicBezTo>
                      <a:pt x="1" y="1"/>
                      <a:pt x="0" y="1"/>
                      <a:pt x="0" y="2"/>
                    </a:cubicBezTo>
                    <a:cubicBezTo>
                      <a:pt x="2" y="1"/>
                      <a:pt x="1" y="3"/>
                      <a:pt x="2" y="2"/>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9"/>
              <p:cNvSpPr>
                <a:spLocks/>
              </p:cNvSpPr>
              <p:nvPr/>
            </p:nvSpPr>
            <p:spPr bwMode="auto">
              <a:xfrm rot="976095">
                <a:off x="6288537" y="3816797"/>
                <a:ext cx="31547" cy="50472"/>
              </a:xfrm>
              <a:custGeom>
                <a:avLst/>
                <a:gdLst>
                  <a:gd name="T0" fmla="*/ 2 w 2"/>
                  <a:gd name="T1" fmla="*/ 2 h 3"/>
                  <a:gd name="T2" fmla="*/ 1 w 2"/>
                  <a:gd name="T3" fmla="*/ 1 h 3"/>
                  <a:gd name="T4" fmla="*/ 1 w 2"/>
                  <a:gd name="T5" fmla="*/ 0 h 3"/>
                  <a:gd name="T6" fmla="*/ 2 w 2"/>
                  <a:gd name="T7" fmla="*/ 2 h 3"/>
                </a:gdLst>
                <a:ahLst/>
                <a:cxnLst>
                  <a:cxn ang="0">
                    <a:pos x="T0" y="T1"/>
                  </a:cxn>
                  <a:cxn ang="0">
                    <a:pos x="T2" y="T3"/>
                  </a:cxn>
                  <a:cxn ang="0">
                    <a:pos x="T4" y="T5"/>
                  </a:cxn>
                  <a:cxn ang="0">
                    <a:pos x="T6" y="T7"/>
                  </a:cxn>
                </a:cxnLst>
                <a:rect l="0" t="0" r="r" b="b"/>
                <a:pathLst>
                  <a:path w="2" h="3">
                    <a:moveTo>
                      <a:pt x="2" y="2"/>
                    </a:moveTo>
                    <a:cubicBezTo>
                      <a:pt x="1" y="2"/>
                      <a:pt x="1" y="2"/>
                      <a:pt x="1" y="1"/>
                    </a:cubicBezTo>
                    <a:cubicBezTo>
                      <a:pt x="1" y="1"/>
                      <a:pt x="1" y="0"/>
                      <a:pt x="1" y="0"/>
                    </a:cubicBezTo>
                    <a:cubicBezTo>
                      <a:pt x="1" y="1"/>
                      <a:pt x="0" y="3"/>
                      <a:pt x="2" y="2"/>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0"/>
              <p:cNvSpPr>
                <a:spLocks/>
              </p:cNvSpPr>
              <p:nvPr/>
            </p:nvSpPr>
            <p:spPr bwMode="auto">
              <a:xfrm rot="976095">
                <a:off x="5998208" y="4630616"/>
                <a:ext cx="18929" cy="50472"/>
              </a:xfrm>
              <a:custGeom>
                <a:avLst/>
                <a:gdLst>
                  <a:gd name="T0" fmla="*/ 1 w 1"/>
                  <a:gd name="T1" fmla="*/ 3 h 3"/>
                  <a:gd name="T2" fmla="*/ 0 w 1"/>
                  <a:gd name="T3" fmla="*/ 1 h 3"/>
                  <a:gd name="T4" fmla="*/ 0 w 1"/>
                  <a:gd name="T5" fmla="*/ 1 h 3"/>
                  <a:gd name="T6" fmla="*/ 1 w 1"/>
                  <a:gd name="T7" fmla="*/ 3 h 3"/>
                  <a:gd name="T8" fmla="*/ 1 w 1"/>
                  <a:gd name="T9" fmla="*/ 3 h 3"/>
                </a:gdLst>
                <a:ahLst/>
                <a:cxnLst>
                  <a:cxn ang="0">
                    <a:pos x="T0" y="T1"/>
                  </a:cxn>
                  <a:cxn ang="0">
                    <a:pos x="T2" y="T3"/>
                  </a:cxn>
                  <a:cxn ang="0">
                    <a:pos x="T4" y="T5"/>
                  </a:cxn>
                  <a:cxn ang="0">
                    <a:pos x="T6" y="T7"/>
                  </a:cxn>
                  <a:cxn ang="0">
                    <a:pos x="T8" y="T9"/>
                  </a:cxn>
                </a:cxnLst>
                <a:rect l="0" t="0" r="r" b="b"/>
                <a:pathLst>
                  <a:path w="1" h="3">
                    <a:moveTo>
                      <a:pt x="1" y="3"/>
                    </a:moveTo>
                    <a:cubicBezTo>
                      <a:pt x="1" y="3"/>
                      <a:pt x="0" y="1"/>
                      <a:pt x="0" y="1"/>
                    </a:cubicBezTo>
                    <a:cubicBezTo>
                      <a:pt x="1" y="3"/>
                      <a:pt x="0" y="0"/>
                      <a:pt x="0" y="1"/>
                    </a:cubicBezTo>
                    <a:cubicBezTo>
                      <a:pt x="0" y="2"/>
                      <a:pt x="0" y="2"/>
                      <a:pt x="1" y="3"/>
                    </a:cubicBezTo>
                    <a:cubicBezTo>
                      <a:pt x="1"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1"/>
              <p:cNvSpPr>
                <a:spLocks noEditPoints="1"/>
              </p:cNvSpPr>
              <p:nvPr/>
            </p:nvSpPr>
            <p:spPr bwMode="auto">
              <a:xfrm rot="976095">
                <a:off x="5764775" y="4403510"/>
                <a:ext cx="712921" cy="492103"/>
              </a:xfrm>
              <a:custGeom>
                <a:avLst/>
                <a:gdLst>
                  <a:gd name="T0" fmla="*/ 40 w 42"/>
                  <a:gd name="T1" fmla="*/ 1 h 29"/>
                  <a:gd name="T2" fmla="*/ 40 w 42"/>
                  <a:gd name="T3" fmla="*/ 5 h 29"/>
                  <a:gd name="T4" fmla="*/ 39 w 42"/>
                  <a:gd name="T5" fmla="*/ 8 h 29"/>
                  <a:gd name="T6" fmla="*/ 38 w 42"/>
                  <a:gd name="T7" fmla="*/ 11 h 29"/>
                  <a:gd name="T8" fmla="*/ 36 w 42"/>
                  <a:gd name="T9" fmla="*/ 12 h 29"/>
                  <a:gd name="T10" fmla="*/ 34 w 42"/>
                  <a:gd name="T11" fmla="*/ 12 h 29"/>
                  <a:gd name="T12" fmla="*/ 33 w 42"/>
                  <a:gd name="T13" fmla="*/ 13 h 29"/>
                  <a:gd name="T14" fmla="*/ 33 w 42"/>
                  <a:gd name="T15" fmla="*/ 15 h 29"/>
                  <a:gd name="T16" fmla="*/ 32 w 42"/>
                  <a:gd name="T17" fmla="*/ 14 h 29"/>
                  <a:gd name="T18" fmla="*/ 29 w 42"/>
                  <a:gd name="T19" fmla="*/ 16 h 29"/>
                  <a:gd name="T20" fmla="*/ 27 w 42"/>
                  <a:gd name="T21" fmla="*/ 18 h 29"/>
                  <a:gd name="T22" fmla="*/ 27 w 42"/>
                  <a:gd name="T23" fmla="*/ 20 h 29"/>
                  <a:gd name="T24" fmla="*/ 25 w 42"/>
                  <a:gd name="T25" fmla="*/ 19 h 29"/>
                  <a:gd name="T26" fmla="*/ 23 w 42"/>
                  <a:gd name="T27" fmla="*/ 18 h 29"/>
                  <a:gd name="T28" fmla="*/ 23 w 42"/>
                  <a:gd name="T29" fmla="*/ 20 h 29"/>
                  <a:gd name="T30" fmla="*/ 21 w 42"/>
                  <a:gd name="T31" fmla="*/ 20 h 29"/>
                  <a:gd name="T32" fmla="*/ 20 w 42"/>
                  <a:gd name="T33" fmla="*/ 21 h 29"/>
                  <a:gd name="T34" fmla="*/ 15 w 42"/>
                  <a:gd name="T35" fmla="*/ 23 h 29"/>
                  <a:gd name="T36" fmla="*/ 13 w 42"/>
                  <a:gd name="T37" fmla="*/ 24 h 29"/>
                  <a:gd name="T38" fmla="*/ 9 w 42"/>
                  <a:gd name="T39" fmla="*/ 25 h 29"/>
                  <a:gd name="T40" fmla="*/ 5 w 42"/>
                  <a:gd name="T41" fmla="*/ 27 h 29"/>
                  <a:gd name="T42" fmla="*/ 5 w 42"/>
                  <a:gd name="T43" fmla="*/ 28 h 29"/>
                  <a:gd name="T44" fmla="*/ 3 w 42"/>
                  <a:gd name="T45" fmla="*/ 27 h 29"/>
                  <a:gd name="T46" fmla="*/ 4 w 42"/>
                  <a:gd name="T47" fmla="*/ 23 h 29"/>
                  <a:gd name="T48" fmla="*/ 6 w 42"/>
                  <a:gd name="T49" fmla="*/ 20 h 29"/>
                  <a:gd name="T50" fmla="*/ 9 w 42"/>
                  <a:gd name="T51" fmla="*/ 20 h 29"/>
                  <a:gd name="T52" fmla="*/ 10 w 42"/>
                  <a:gd name="T53" fmla="*/ 18 h 29"/>
                  <a:gd name="T54" fmla="*/ 11 w 42"/>
                  <a:gd name="T55" fmla="*/ 19 h 29"/>
                  <a:gd name="T56" fmla="*/ 12 w 42"/>
                  <a:gd name="T57" fmla="*/ 18 h 29"/>
                  <a:gd name="T58" fmla="*/ 11 w 42"/>
                  <a:gd name="T59" fmla="*/ 16 h 29"/>
                  <a:gd name="T60" fmla="*/ 13 w 42"/>
                  <a:gd name="T61" fmla="*/ 17 h 29"/>
                  <a:gd name="T62" fmla="*/ 14 w 42"/>
                  <a:gd name="T63" fmla="*/ 18 h 29"/>
                  <a:gd name="T64" fmla="*/ 14 w 42"/>
                  <a:gd name="T65" fmla="*/ 17 h 29"/>
                  <a:gd name="T66" fmla="*/ 16 w 42"/>
                  <a:gd name="T67" fmla="*/ 18 h 29"/>
                  <a:gd name="T68" fmla="*/ 15 w 42"/>
                  <a:gd name="T69" fmla="*/ 16 h 29"/>
                  <a:gd name="T70" fmla="*/ 19 w 42"/>
                  <a:gd name="T71" fmla="*/ 18 h 29"/>
                  <a:gd name="T72" fmla="*/ 22 w 42"/>
                  <a:gd name="T73" fmla="*/ 13 h 29"/>
                  <a:gd name="T74" fmla="*/ 23 w 42"/>
                  <a:gd name="T75" fmla="*/ 17 h 29"/>
                  <a:gd name="T76" fmla="*/ 23 w 42"/>
                  <a:gd name="T77" fmla="*/ 14 h 29"/>
                  <a:gd name="T78" fmla="*/ 24 w 42"/>
                  <a:gd name="T79" fmla="*/ 16 h 29"/>
                  <a:gd name="T80" fmla="*/ 25 w 42"/>
                  <a:gd name="T81" fmla="*/ 16 h 29"/>
                  <a:gd name="T82" fmla="*/ 25 w 42"/>
                  <a:gd name="T83" fmla="*/ 15 h 29"/>
                  <a:gd name="T84" fmla="*/ 26 w 42"/>
                  <a:gd name="T85" fmla="*/ 13 h 29"/>
                  <a:gd name="T86" fmla="*/ 29 w 42"/>
                  <a:gd name="T87" fmla="*/ 15 h 29"/>
                  <a:gd name="T88" fmla="*/ 30 w 42"/>
                  <a:gd name="T89" fmla="*/ 14 h 29"/>
                  <a:gd name="T90" fmla="*/ 30 w 42"/>
                  <a:gd name="T91" fmla="*/ 14 h 29"/>
                  <a:gd name="T92" fmla="*/ 30 w 42"/>
                  <a:gd name="T93" fmla="*/ 11 h 29"/>
                  <a:gd name="T94" fmla="*/ 30 w 42"/>
                  <a:gd name="T95" fmla="*/ 9 h 29"/>
                  <a:gd name="T96" fmla="*/ 32 w 42"/>
                  <a:gd name="T97" fmla="*/ 10 h 29"/>
                  <a:gd name="T98" fmla="*/ 31 w 42"/>
                  <a:gd name="T99" fmla="*/ 9 h 29"/>
                  <a:gd name="T100" fmla="*/ 32 w 42"/>
                  <a:gd name="T101" fmla="*/ 8 h 29"/>
                  <a:gd name="T102" fmla="*/ 32 w 42"/>
                  <a:gd name="T103" fmla="*/ 8 h 29"/>
                  <a:gd name="T104" fmla="*/ 34 w 42"/>
                  <a:gd name="T105" fmla="*/ 7 h 29"/>
                  <a:gd name="T106" fmla="*/ 33 w 42"/>
                  <a:gd name="T107" fmla="*/ 5 h 29"/>
                  <a:gd name="T108" fmla="*/ 34 w 42"/>
                  <a:gd name="T109" fmla="*/ 5 h 29"/>
                  <a:gd name="T110" fmla="*/ 34 w 42"/>
                  <a:gd name="T111" fmla="*/ 3 h 29"/>
                  <a:gd name="T112" fmla="*/ 32 w 42"/>
                  <a:gd name="T113" fmla="*/ 3 h 29"/>
                  <a:gd name="T114" fmla="*/ 35 w 42"/>
                  <a:gd name="T115" fmla="*/ 2 h 29"/>
                  <a:gd name="T116" fmla="*/ 14 w 42"/>
                  <a:gd name="T117" fmla="*/ 21 h 29"/>
                  <a:gd name="T118" fmla="*/ 14 w 42"/>
                  <a:gd name="T119" fmla="*/ 21 h 29"/>
                  <a:gd name="T120" fmla="*/ 14 w 42"/>
                  <a:gd name="T121" fmla="*/ 19 h 29"/>
                  <a:gd name="T122" fmla="*/ 31 w 42"/>
                  <a:gd name="T123" fmla="*/ 12 h 29"/>
                  <a:gd name="T124" fmla="*/ 34 w 42"/>
                  <a:gd name="T125"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 h="29">
                    <a:moveTo>
                      <a:pt x="36" y="0"/>
                    </a:moveTo>
                    <a:cubicBezTo>
                      <a:pt x="36" y="0"/>
                      <a:pt x="37" y="0"/>
                      <a:pt x="38" y="0"/>
                    </a:cubicBezTo>
                    <a:cubicBezTo>
                      <a:pt x="39" y="0"/>
                      <a:pt x="39" y="1"/>
                      <a:pt x="39" y="1"/>
                    </a:cubicBezTo>
                    <a:cubicBezTo>
                      <a:pt x="39" y="1"/>
                      <a:pt x="39" y="1"/>
                      <a:pt x="39" y="2"/>
                    </a:cubicBezTo>
                    <a:cubicBezTo>
                      <a:pt x="39" y="2"/>
                      <a:pt x="39" y="2"/>
                      <a:pt x="40" y="1"/>
                    </a:cubicBezTo>
                    <a:cubicBezTo>
                      <a:pt x="39" y="2"/>
                      <a:pt x="39" y="3"/>
                      <a:pt x="40" y="3"/>
                    </a:cubicBezTo>
                    <a:cubicBezTo>
                      <a:pt x="39" y="3"/>
                      <a:pt x="42" y="3"/>
                      <a:pt x="39" y="3"/>
                    </a:cubicBezTo>
                    <a:cubicBezTo>
                      <a:pt x="41" y="3"/>
                      <a:pt x="41" y="4"/>
                      <a:pt x="41" y="4"/>
                    </a:cubicBezTo>
                    <a:cubicBezTo>
                      <a:pt x="39" y="4"/>
                      <a:pt x="40" y="5"/>
                      <a:pt x="41" y="5"/>
                    </a:cubicBezTo>
                    <a:cubicBezTo>
                      <a:pt x="41" y="5"/>
                      <a:pt x="39" y="5"/>
                      <a:pt x="40" y="5"/>
                    </a:cubicBezTo>
                    <a:cubicBezTo>
                      <a:pt x="39" y="5"/>
                      <a:pt x="41" y="6"/>
                      <a:pt x="39" y="5"/>
                    </a:cubicBezTo>
                    <a:cubicBezTo>
                      <a:pt x="39" y="6"/>
                      <a:pt x="41" y="7"/>
                      <a:pt x="39" y="6"/>
                    </a:cubicBezTo>
                    <a:cubicBezTo>
                      <a:pt x="39" y="7"/>
                      <a:pt x="40" y="7"/>
                      <a:pt x="39" y="7"/>
                    </a:cubicBezTo>
                    <a:cubicBezTo>
                      <a:pt x="40" y="7"/>
                      <a:pt x="40" y="8"/>
                      <a:pt x="40" y="8"/>
                    </a:cubicBezTo>
                    <a:cubicBezTo>
                      <a:pt x="39" y="8"/>
                      <a:pt x="39" y="8"/>
                      <a:pt x="39" y="8"/>
                    </a:cubicBezTo>
                    <a:cubicBezTo>
                      <a:pt x="39" y="8"/>
                      <a:pt x="39" y="8"/>
                      <a:pt x="40" y="8"/>
                    </a:cubicBezTo>
                    <a:cubicBezTo>
                      <a:pt x="39" y="8"/>
                      <a:pt x="39" y="8"/>
                      <a:pt x="39" y="8"/>
                    </a:cubicBezTo>
                    <a:cubicBezTo>
                      <a:pt x="39" y="9"/>
                      <a:pt x="39" y="10"/>
                      <a:pt x="38" y="9"/>
                    </a:cubicBezTo>
                    <a:cubicBezTo>
                      <a:pt x="39" y="11"/>
                      <a:pt x="37" y="10"/>
                      <a:pt x="37" y="10"/>
                    </a:cubicBezTo>
                    <a:cubicBezTo>
                      <a:pt x="38" y="11"/>
                      <a:pt x="37" y="9"/>
                      <a:pt x="38" y="11"/>
                    </a:cubicBezTo>
                    <a:cubicBezTo>
                      <a:pt x="38" y="11"/>
                      <a:pt x="38" y="11"/>
                      <a:pt x="38" y="11"/>
                    </a:cubicBezTo>
                    <a:cubicBezTo>
                      <a:pt x="37" y="11"/>
                      <a:pt x="37" y="10"/>
                      <a:pt x="37" y="10"/>
                    </a:cubicBezTo>
                    <a:cubicBezTo>
                      <a:pt x="37" y="11"/>
                      <a:pt x="37" y="11"/>
                      <a:pt x="38" y="11"/>
                    </a:cubicBezTo>
                    <a:cubicBezTo>
                      <a:pt x="37" y="11"/>
                      <a:pt x="36" y="11"/>
                      <a:pt x="36" y="11"/>
                    </a:cubicBezTo>
                    <a:cubicBezTo>
                      <a:pt x="36" y="12"/>
                      <a:pt x="36" y="11"/>
                      <a:pt x="36" y="12"/>
                    </a:cubicBezTo>
                    <a:cubicBezTo>
                      <a:pt x="36" y="12"/>
                      <a:pt x="35" y="11"/>
                      <a:pt x="35" y="11"/>
                    </a:cubicBezTo>
                    <a:cubicBezTo>
                      <a:pt x="34" y="10"/>
                      <a:pt x="35" y="11"/>
                      <a:pt x="35" y="11"/>
                    </a:cubicBezTo>
                    <a:cubicBezTo>
                      <a:pt x="35" y="11"/>
                      <a:pt x="35" y="12"/>
                      <a:pt x="36" y="12"/>
                    </a:cubicBezTo>
                    <a:cubicBezTo>
                      <a:pt x="37" y="13"/>
                      <a:pt x="35" y="11"/>
                      <a:pt x="35" y="12"/>
                    </a:cubicBezTo>
                    <a:cubicBezTo>
                      <a:pt x="36" y="13"/>
                      <a:pt x="35" y="13"/>
                      <a:pt x="34" y="12"/>
                    </a:cubicBezTo>
                    <a:cubicBezTo>
                      <a:pt x="34" y="13"/>
                      <a:pt x="35" y="13"/>
                      <a:pt x="35" y="13"/>
                    </a:cubicBezTo>
                    <a:cubicBezTo>
                      <a:pt x="34" y="12"/>
                      <a:pt x="35" y="14"/>
                      <a:pt x="34" y="14"/>
                    </a:cubicBezTo>
                    <a:cubicBezTo>
                      <a:pt x="34" y="14"/>
                      <a:pt x="34" y="13"/>
                      <a:pt x="33" y="13"/>
                    </a:cubicBezTo>
                    <a:cubicBezTo>
                      <a:pt x="34" y="14"/>
                      <a:pt x="34" y="14"/>
                      <a:pt x="34" y="14"/>
                    </a:cubicBezTo>
                    <a:cubicBezTo>
                      <a:pt x="33" y="13"/>
                      <a:pt x="33" y="14"/>
                      <a:pt x="33" y="13"/>
                    </a:cubicBezTo>
                    <a:cubicBezTo>
                      <a:pt x="33" y="14"/>
                      <a:pt x="33" y="14"/>
                      <a:pt x="34" y="14"/>
                    </a:cubicBezTo>
                    <a:cubicBezTo>
                      <a:pt x="34" y="15"/>
                      <a:pt x="33" y="14"/>
                      <a:pt x="34" y="15"/>
                    </a:cubicBezTo>
                    <a:cubicBezTo>
                      <a:pt x="33" y="15"/>
                      <a:pt x="33" y="14"/>
                      <a:pt x="33" y="14"/>
                    </a:cubicBezTo>
                    <a:cubicBezTo>
                      <a:pt x="32" y="13"/>
                      <a:pt x="33" y="15"/>
                      <a:pt x="33" y="14"/>
                    </a:cubicBezTo>
                    <a:cubicBezTo>
                      <a:pt x="33" y="14"/>
                      <a:pt x="33" y="14"/>
                      <a:pt x="33" y="15"/>
                    </a:cubicBezTo>
                    <a:cubicBezTo>
                      <a:pt x="33" y="15"/>
                      <a:pt x="33" y="15"/>
                      <a:pt x="34" y="15"/>
                    </a:cubicBezTo>
                    <a:cubicBezTo>
                      <a:pt x="33" y="15"/>
                      <a:pt x="33" y="14"/>
                      <a:pt x="33" y="15"/>
                    </a:cubicBezTo>
                    <a:cubicBezTo>
                      <a:pt x="32" y="14"/>
                      <a:pt x="32" y="14"/>
                      <a:pt x="31" y="12"/>
                    </a:cubicBezTo>
                    <a:cubicBezTo>
                      <a:pt x="31" y="13"/>
                      <a:pt x="32" y="14"/>
                      <a:pt x="32" y="15"/>
                    </a:cubicBezTo>
                    <a:cubicBezTo>
                      <a:pt x="32" y="15"/>
                      <a:pt x="32" y="15"/>
                      <a:pt x="32" y="14"/>
                    </a:cubicBezTo>
                    <a:cubicBezTo>
                      <a:pt x="32" y="15"/>
                      <a:pt x="31" y="15"/>
                      <a:pt x="32" y="16"/>
                    </a:cubicBezTo>
                    <a:cubicBezTo>
                      <a:pt x="30" y="15"/>
                      <a:pt x="31" y="16"/>
                      <a:pt x="30" y="16"/>
                    </a:cubicBezTo>
                    <a:cubicBezTo>
                      <a:pt x="30" y="16"/>
                      <a:pt x="30" y="16"/>
                      <a:pt x="29" y="15"/>
                    </a:cubicBezTo>
                    <a:cubicBezTo>
                      <a:pt x="29" y="15"/>
                      <a:pt x="30" y="17"/>
                      <a:pt x="30" y="17"/>
                    </a:cubicBezTo>
                    <a:cubicBezTo>
                      <a:pt x="29" y="15"/>
                      <a:pt x="30" y="18"/>
                      <a:pt x="29" y="16"/>
                    </a:cubicBezTo>
                    <a:cubicBezTo>
                      <a:pt x="30" y="18"/>
                      <a:pt x="29" y="17"/>
                      <a:pt x="29" y="18"/>
                    </a:cubicBezTo>
                    <a:cubicBezTo>
                      <a:pt x="29" y="17"/>
                      <a:pt x="29" y="17"/>
                      <a:pt x="29" y="17"/>
                    </a:cubicBezTo>
                    <a:cubicBezTo>
                      <a:pt x="29" y="19"/>
                      <a:pt x="28" y="17"/>
                      <a:pt x="28" y="19"/>
                    </a:cubicBezTo>
                    <a:cubicBezTo>
                      <a:pt x="28" y="19"/>
                      <a:pt x="28" y="19"/>
                      <a:pt x="27" y="18"/>
                    </a:cubicBezTo>
                    <a:cubicBezTo>
                      <a:pt x="28" y="19"/>
                      <a:pt x="28" y="20"/>
                      <a:pt x="27" y="18"/>
                    </a:cubicBezTo>
                    <a:cubicBezTo>
                      <a:pt x="27" y="18"/>
                      <a:pt x="27" y="19"/>
                      <a:pt x="28" y="20"/>
                    </a:cubicBezTo>
                    <a:cubicBezTo>
                      <a:pt x="27" y="20"/>
                      <a:pt x="26" y="18"/>
                      <a:pt x="27" y="20"/>
                    </a:cubicBezTo>
                    <a:cubicBezTo>
                      <a:pt x="27" y="20"/>
                      <a:pt x="27" y="20"/>
                      <a:pt x="27" y="20"/>
                    </a:cubicBezTo>
                    <a:cubicBezTo>
                      <a:pt x="27" y="20"/>
                      <a:pt x="27" y="20"/>
                      <a:pt x="26" y="19"/>
                    </a:cubicBezTo>
                    <a:cubicBezTo>
                      <a:pt x="26" y="19"/>
                      <a:pt x="27" y="19"/>
                      <a:pt x="27" y="20"/>
                    </a:cubicBezTo>
                    <a:cubicBezTo>
                      <a:pt x="26" y="20"/>
                      <a:pt x="26" y="19"/>
                      <a:pt x="26" y="19"/>
                    </a:cubicBezTo>
                    <a:cubicBezTo>
                      <a:pt x="27" y="20"/>
                      <a:pt x="26" y="19"/>
                      <a:pt x="26" y="20"/>
                    </a:cubicBezTo>
                    <a:cubicBezTo>
                      <a:pt x="25" y="19"/>
                      <a:pt x="26" y="20"/>
                      <a:pt x="25" y="19"/>
                    </a:cubicBezTo>
                    <a:cubicBezTo>
                      <a:pt x="26" y="20"/>
                      <a:pt x="25" y="20"/>
                      <a:pt x="25" y="20"/>
                    </a:cubicBezTo>
                    <a:cubicBezTo>
                      <a:pt x="25" y="19"/>
                      <a:pt x="25" y="19"/>
                      <a:pt x="25" y="19"/>
                    </a:cubicBezTo>
                    <a:cubicBezTo>
                      <a:pt x="25" y="19"/>
                      <a:pt x="25" y="20"/>
                      <a:pt x="25" y="21"/>
                    </a:cubicBezTo>
                    <a:cubicBezTo>
                      <a:pt x="25" y="20"/>
                      <a:pt x="25" y="21"/>
                      <a:pt x="24" y="19"/>
                    </a:cubicBezTo>
                    <a:cubicBezTo>
                      <a:pt x="24" y="19"/>
                      <a:pt x="24" y="20"/>
                      <a:pt x="25" y="20"/>
                    </a:cubicBezTo>
                    <a:cubicBezTo>
                      <a:pt x="24" y="20"/>
                      <a:pt x="24" y="19"/>
                      <a:pt x="24" y="18"/>
                    </a:cubicBezTo>
                    <a:cubicBezTo>
                      <a:pt x="23" y="18"/>
                      <a:pt x="23" y="18"/>
                      <a:pt x="23" y="18"/>
                    </a:cubicBezTo>
                    <a:cubicBezTo>
                      <a:pt x="23" y="18"/>
                      <a:pt x="24" y="19"/>
                      <a:pt x="24" y="20"/>
                    </a:cubicBezTo>
                    <a:cubicBezTo>
                      <a:pt x="24" y="20"/>
                      <a:pt x="24" y="21"/>
                      <a:pt x="24" y="20"/>
                    </a:cubicBezTo>
                    <a:cubicBezTo>
                      <a:pt x="23" y="18"/>
                      <a:pt x="25" y="21"/>
                      <a:pt x="24" y="21"/>
                    </a:cubicBezTo>
                    <a:cubicBezTo>
                      <a:pt x="24" y="20"/>
                      <a:pt x="24" y="20"/>
                      <a:pt x="23" y="19"/>
                    </a:cubicBezTo>
                    <a:cubicBezTo>
                      <a:pt x="23" y="20"/>
                      <a:pt x="24" y="21"/>
                      <a:pt x="23" y="20"/>
                    </a:cubicBezTo>
                    <a:cubicBezTo>
                      <a:pt x="24" y="21"/>
                      <a:pt x="24" y="21"/>
                      <a:pt x="24" y="21"/>
                    </a:cubicBezTo>
                    <a:cubicBezTo>
                      <a:pt x="24" y="22"/>
                      <a:pt x="23" y="20"/>
                      <a:pt x="23" y="21"/>
                    </a:cubicBezTo>
                    <a:cubicBezTo>
                      <a:pt x="23" y="21"/>
                      <a:pt x="23" y="20"/>
                      <a:pt x="22" y="20"/>
                    </a:cubicBezTo>
                    <a:cubicBezTo>
                      <a:pt x="23" y="21"/>
                      <a:pt x="23" y="22"/>
                      <a:pt x="22" y="20"/>
                    </a:cubicBezTo>
                    <a:cubicBezTo>
                      <a:pt x="22" y="22"/>
                      <a:pt x="21" y="20"/>
                      <a:pt x="21" y="20"/>
                    </a:cubicBezTo>
                    <a:cubicBezTo>
                      <a:pt x="21" y="20"/>
                      <a:pt x="21" y="21"/>
                      <a:pt x="22" y="21"/>
                    </a:cubicBezTo>
                    <a:cubicBezTo>
                      <a:pt x="21" y="20"/>
                      <a:pt x="21" y="22"/>
                      <a:pt x="21" y="20"/>
                    </a:cubicBezTo>
                    <a:cubicBezTo>
                      <a:pt x="21" y="21"/>
                      <a:pt x="21" y="21"/>
                      <a:pt x="21" y="21"/>
                    </a:cubicBezTo>
                    <a:cubicBezTo>
                      <a:pt x="21" y="21"/>
                      <a:pt x="22" y="22"/>
                      <a:pt x="21" y="22"/>
                    </a:cubicBezTo>
                    <a:cubicBezTo>
                      <a:pt x="21" y="22"/>
                      <a:pt x="21" y="21"/>
                      <a:pt x="20" y="21"/>
                    </a:cubicBezTo>
                    <a:cubicBezTo>
                      <a:pt x="21" y="22"/>
                      <a:pt x="20" y="20"/>
                      <a:pt x="20" y="20"/>
                    </a:cubicBezTo>
                    <a:cubicBezTo>
                      <a:pt x="21" y="23"/>
                      <a:pt x="19" y="21"/>
                      <a:pt x="20" y="23"/>
                    </a:cubicBezTo>
                    <a:cubicBezTo>
                      <a:pt x="18" y="20"/>
                      <a:pt x="19" y="24"/>
                      <a:pt x="17" y="22"/>
                    </a:cubicBezTo>
                    <a:cubicBezTo>
                      <a:pt x="18" y="25"/>
                      <a:pt x="16" y="22"/>
                      <a:pt x="15" y="24"/>
                    </a:cubicBezTo>
                    <a:cubicBezTo>
                      <a:pt x="15" y="24"/>
                      <a:pt x="15" y="23"/>
                      <a:pt x="15" y="23"/>
                    </a:cubicBezTo>
                    <a:cubicBezTo>
                      <a:pt x="15" y="24"/>
                      <a:pt x="15" y="24"/>
                      <a:pt x="15" y="24"/>
                    </a:cubicBezTo>
                    <a:cubicBezTo>
                      <a:pt x="15" y="24"/>
                      <a:pt x="15" y="25"/>
                      <a:pt x="14" y="24"/>
                    </a:cubicBezTo>
                    <a:cubicBezTo>
                      <a:pt x="14" y="24"/>
                      <a:pt x="14" y="25"/>
                      <a:pt x="14" y="25"/>
                    </a:cubicBezTo>
                    <a:cubicBezTo>
                      <a:pt x="14" y="24"/>
                      <a:pt x="14" y="24"/>
                      <a:pt x="14" y="23"/>
                    </a:cubicBezTo>
                    <a:cubicBezTo>
                      <a:pt x="14" y="24"/>
                      <a:pt x="13" y="24"/>
                      <a:pt x="13" y="24"/>
                    </a:cubicBezTo>
                    <a:cubicBezTo>
                      <a:pt x="14" y="25"/>
                      <a:pt x="13" y="25"/>
                      <a:pt x="12" y="25"/>
                    </a:cubicBezTo>
                    <a:cubicBezTo>
                      <a:pt x="12" y="24"/>
                      <a:pt x="12" y="24"/>
                      <a:pt x="12" y="24"/>
                    </a:cubicBezTo>
                    <a:cubicBezTo>
                      <a:pt x="12" y="24"/>
                      <a:pt x="12" y="24"/>
                      <a:pt x="11" y="24"/>
                    </a:cubicBezTo>
                    <a:cubicBezTo>
                      <a:pt x="12" y="24"/>
                      <a:pt x="12" y="24"/>
                      <a:pt x="12" y="24"/>
                    </a:cubicBezTo>
                    <a:cubicBezTo>
                      <a:pt x="11" y="23"/>
                      <a:pt x="10" y="25"/>
                      <a:pt x="9" y="25"/>
                    </a:cubicBezTo>
                    <a:cubicBezTo>
                      <a:pt x="10" y="26"/>
                      <a:pt x="9" y="27"/>
                      <a:pt x="8" y="26"/>
                    </a:cubicBezTo>
                    <a:cubicBezTo>
                      <a:pt x="9" y="28"/>
                      <a:pt x="8" y="28"/>
                      <a:pt x="7" y="27"/>
                    </a:cubicBezTo>
                    <a:cubicBezTo>
                      <a:pt x="6" y="27"/>
                      <a:pt x="6" y="27"/>
                      <a:pt x="6" y="27"/>
                    </a:cubicBezTo>
                    <a:cubicBezTo>
                      <a:pt x="6" y="27"/>
                      <a:pt x="6" y="27"/>
                      <a:pt x="5" y="27"/>
                    </a:cubicBezTo>
                    <a:cubicBezTo>
                      <a:pt x="7" y="28"/>
                      <a:pt x="7" y="28"/>
                      <a:pt x="5" y="27"/>
                    </a:cubicBezTo>
                    <a:cubicBezTo>
                      <a:pt x="6" y="28"/>
                      <a:pt x="6" y="28"/>
                      <a:pt x="6" y="28"/>
                    </a:cubicBezTo>
                    <a:cubicBezTo>
                      <a:pt x="6" y="28"/>
                      <a:pt x="6" y="28"/>
                      <a:pt x="5" y="28"/>
                    </a:cubicBezTo>
                    <a:cubicBezTo>
                      <a:pt x="5" y="28"/>
                      <a:pt x="6" y="28"/>
                      <a:pt x="6" y="28"/>
                    </a:cubicBezTo>
                    <a:cubicBezTo>
                      <a:pt x="7" y="29"/>
                      <a:pt x="6" y="29"/>
                      <a:pt x="6" y="29"/>
                    </a:cubicBezTo>
                    <a:cubicBezTo>
                      <a:pt x="6" y="29"/>
                      <a:pt x="4" y="28"/>
                      <a:pt x="5" y="28"/>
                    </a:cubicBezTo>
                    <a:cubicBezTo>
                      <a:pt x="5" y="28"/>
                      <a:pt x="5" y="28"/>
                      <a:pt x="4" y="28"/>
                    </a:cubicBezTo>
                    <a:cubicBezTo>
                      <a:pt x="4" y="28"/>
                      <a:pt x="5" y="28"/>
                      <a:pt x="5" y="28"/>
                    </a:cubicBezTo>
                    <a:cubicBezTo>
                      <a:pt x="4" y="28"/>
                      <a:pt x="4" y="28"/>
                      <a:pt x="3" y="27"/>
                    </a:cubicBezTo>
                    <a:cubicBezTo>
                      <a:pt x="3" y="27"/>
                      <a:pt x="2" y="26"/>
                      <a:pt x="2" y="26"/>
                    </a:cubicBezTo>
                    <a:cubicBezTo>
                      <a:pt x="2" y="26"/>
                      <a:pt x="3" y="27"/>
                      <a:pt x="3" y="27"/>
                    </a:cubicBezTo>
                    <a:cubicBezTo>
                      <a:pt x="0" y="25"/>
                      <a:pt x="4" y="26"/>
                      <a:pt x="2" y="24"/>
                    </a:cubicBezTo>
                    <a:cubicBezTo>
                      <a:pt x="2" y="24"/>
                      <a:pt x="3" y="24"/>
                      <a:pt x="3" y="25"/>
                    </a:cubicBezTo>
                    <a:cubicBezTo>
                      <a:pt x="3" y="24"/>
                      <a:pt x="4" y="24"/>
                      <a:pt x="4" y="24"/>
                    </a:cubicBezTo>
                    <a:cubicBezTo>
                      <a:pt x="5" y="25"/>
                      <a:pt x="4" y="24"/>
                      <a:pt x="5" y="25"/>
                    </a:cubicBezTo>
                    <a:cubicBezTo>
                      <a:pt x="5" y="24"/>
                      <a:pt x="4" y="24"/>
                      <a:pt x="4" y="23"/>
                    </a:cubicBezTo>
                    <a:cubicBezTo>
                      <a:pt x="5" y="24"/>
                      <a:pt x="4" y="21"/>
                      <a:pt x="5" y="22"/>
                    </a:cubicBezTo>
                    <a:cubicBezTo>
                      <a:pt x="5" y="22"/>
                      <a:pt x="4" y="22"/>
                      <a:pt x="5" y="22"/>
                    </a:cubicBezTo>
                    <a:cubicBezTo>
                      <a:pt x="5" y="22"/>
                      <a:pt x="6" y="21"/>
                      <a:pt x="5" y="20"/>
                    </a:cubicBezTo>
                    <a:cubicBezTo>
                      <a:pt x="6" y="21"/>
                      <a:pt x="6" y="21"/>
                      <a:pt x="6" y="21"/>
                    </a:cubicBezTo>
                    <a:cubicBezTo>
                      <a:pt x="6" y="21"/>
                      <a:pt x="6" y="21"/>
                      <a:pt x="6" y="20"/>
                    </a:cubicBezTo>
                    <a:cubicBezTo>
                      <a:pt x="6" y="20"/>
                      <a:pt x="7" y="21"/>
                      <a:pt x="6" y="20"/>
                    </a:cubicBezTo>
                    <a:cubicBezTo>
                      <a:pt x="7" y="21"/>
                      <a:pt x="6" y="19"/>
                      <a:pt x="6" y="18"/>
                    </a:cubicBezTo>
                    <a:cubicBezTo>
                      <a:pt x="8" y="21"/>
                      <a:pt x="8" y="20"/>
                      <a:pt x="9" y="21"/>
                    </a:cubicBezTo>
                    <a:cubicBezTo>
                      <a:pt x="9" y="20"/>
                      <a:pt x="9" y="20"/>
                      <a:pt x="9" y="20"/>
                    </a:cubicBezTo>
                    <a:cubicBezTo>
                      <a:pt x="9" y="20"/>
                      <a:pt x="10" y="21"/>
                      <a:pt x="9" y="20"/>
                    </a:cubicBezTo>
                    <a:cubicBezTo>
                      <a:pt x="9" y="20"/>
                      <a:pt x="10" y="21"/>
                      <a:pt x="10" y="21"/>
                    </a:cubicBezTo>
                    <a:cubicBezTo>
                      <a:pt x="10" y="21"/>
                      <a:pt x="10" y="21"/>
                      <a:pt x="10" y="20"/>
                    </a:cubicBezTo>
                    <a:cubicBezTo>
                      <a:pt x="9" y="20"/>
                      <a:pt x="9" y="20"/>
                      <a:pt x="9" y="20"/>
                    </a:cubicBezTo>
                    <a:cubicBezTo>
                      <a:pt x="8" y="18"/>
                      <a:pt x="10" y="19"/>
                      <a:pt x="9" y="18"/>
                    </a:cubicBezTo>
                    <a:cubicBezTo>
                      <a:pt x="10" y="19"/>
                      <a:pt x="10" y="18"/>
                      <a:pt x="10" y="18"/>
                    </a:cubicBezTo>
                    <a:cubicBezTo>
                      <a:pt x="10" y="18"/>
                      <a:pt x="10" y="18"/>
                      <a:pt x="10" y="19"/>
                    </a:cubicBezTo>
                    <a:cubicBezTo>
                      <a:pt x="10" y="18"/>
                      <a:pt x="10" y="18"/>
                      <a:pt x="10" y="18"/>
                    </a:cubicBezTo>
                    <a:cubicBezTo>
                      <a:pt x="10" y="18"/>
                      <a:pt x="10" y="18"/>
                      <a:pt x="10" y="18"/>
                    </a:cubicBezTo>
                    <a:cubicBezTo>
                      <a:pt x="11" y="18"/>
                      <a:pt x="11" y="18"/>
                      <a:pt x="11" y="19"/>
                    </a:cubicBezTo>
                    <a:cubicBezTo>
                      <a:pt x="11" y="20"/>
                      <a:pt x="10" y="18"/>
                      <a:pt x="11" y="19"/>
                    </a:cubicBezTo>
                    <a:cubicBezTo>
                      <a:pt x="11" y="19"/>
                      <a:pt x="11" y="20"/>
                      <a:pt x="11" y="20"/>
                    </a:cubicBezTo>
                    <a:cubicBezTo>
                      <a:pt x="11" y="19"/>
                      <a:pt x="10" y="18"/>
                      <a:pt x="10" y="17"/>
                    </a:cubicBezTo>
                    <a:cubicBezTo>
                      <a:pt x="11" y="18"/>
                      <a:pt x="10" y="17"/>
                      <a:pt x="11" y="16"/>
                    </a:cubicBezTo>
                    <a:cubicBezTo>
                      <a:pt x="11" y="17"/>
                      <a:pt x="11" y="17"/>
                      <a:pt x="11" y="17"/>
                    </a:cubicBezTo>
                    <a:cubicBezTo>
                      <a:pt x="11" y="18"/>
                      <a:pt x="11" y="18"/>
                      <a:pt x="12" y="18"/>
                    </a:cubicBezTo>
                    <a:cubicBezTo>
                      <a:pt x="12" y="18"/>
                      <a:pt x="11" y="17"/>
                      <a:pt x="11" y="16"/>
                    </a:cubicBezTo>
                    <a:cubicBezTo>
                      <a:pt x="10" y="15"/>
                      <a:pt x="11" y="17"/>
                      <a:pt x="11" y="18"/>
                    </a:cubicBezTo>
                    <a:cubicBezTo>
                      <a:pt x="11" y="18"/>
                      <a:pt x="12" y="18"/>
                      <a:pt x="11" y="17"/>
                    </a:cubicBezTo>
                    <a:cubicBezTo>
                      <a:pt x="11" y="16"/>
                      <a:pt x="12" y="18"/>
                      <a:pt x="11" y="17"/>
                    </a:cubicBezTo>
                    <a:cubicBezTo>
                      <a:pt x="11" y="16"/>
                      <a:pt x="11" y="16"/>
                      <a:pt x="11" y="16"/>
                    </a:cubicBezTo>
                    <a:cubicBezTo>
                      <a:pt x="11" y="17"/>
                      <a:pt x="11" y="17"/>
                      <a:pt x="12" y="17"/>
                    </a:cubicBezTo>
                    <a:cubicBezTo>
                      <a:pt x="12" y="17"/>
                      <a:pt x="11" y="16"/>
                      <a:pt x="12" y="17"/>
                    </a:cubicBezTo>
                    <a:cubicBezTo>
                      <a:pt x="11" y="16"/>
                      <a:pt x="13" y="17"/>
                      <a:pt x="12" y="15"/>
                    </a:cubicBezTo>
                    <a:cubicBezTo>
                      <a:pt x="12" y="15"/>
                      <a:pt x="12" y="15"/>
                      <a:pt x="12" y="15"/>
                    </a:cubicBezTo>
                    <a:cubicBezTo>
                      <a:pt x="12" y="16"/>
                      <a:pt x="13" y="17"/>
                      <a:pt x="13" y="17"/>
                    </a:cubicBezTo>
                    <a:cubicBezTo>
                      <a:pt x="13" y="16"/>
                      <a:pt x="12" y="16"/>
                      <a:pt x="12" y="16"/>
                    </a:cubicBezTo>
                    <a:cubicBezTo>
                      <a:pt x="12" y="15"/>
                      <a:pt x="12" y="16"/>
                      <a:pt x="12" y="15"/>
                    </a:cubicBezTo>
                    <a:cubicBezTo>
                      <a:pt x="13" y="17"/>
                      <a:pt x="13" y="16"/>
                      <a:pt x="13" y="17"/>
                    </a:cubicBezTo>
                    <a:cubicBezTo>
                      <a:pt x="13" y="18"/>
                      <a:pt x="14" y="18"/>
                      <a:pt x="14" y="19"/>
                    </a:cubicBezTo>
                    <a:cubicBezTo>
                      <a:pt x="14" y="19"/>
                      <a:pt x="14" y="18"/>
                      <a:pt x="14" y="18"/>
                    </a:cubicBezTo>
                    <a:cubicBezTo>
                      <a:pt x="13" y="17"/>
                      <a:pt x="14" y="18"/>
                      <a:pt x="13" y="16"/>
                    </a:cubicBezTo>
                    <a:cubicBezTo>
                      <a:pt x="14" y="17"/>
                      <a:pt x="14" y="17"/>
                      <a:pt x="14" y="17"/>
                    </a:cubicBezTo>
                    <a:cubicBezTo>
                      <a:pt x="15" y="19"/>
                      <a:pt x="14" y="18"/>
                      <a:pt x="15" y="19"/>
                    </a:cubicBezTo>
                    <a:cubicBezTo>
                      <a:pt x="15" y="18"/>
                      <a:pt x="14" y="17"/>
                      <a:pt x="14" y="17"/>
                    </a:cubicBezTo>
                    <a:cubicBezTo>
                      <a:pt x="13" y="16"/>
                      <a:pt x="14" y="17"/>
                      <a:pt x="14" y="17"/>
                    </a:cubicBezTo>
                    <a:cubicBezTo>
                      <a:pt x="14" y="18"/>
                      <a:pt x="15" y="19"/>
                      <a:pt x="15" y="18"/>
                    </a:cubicBezTo>
                    <a:cubicBezTo>
                      <a:pt x="15" y="19"/>
                      <a:pt x="15" y="18"/>
                      <a:pt x="16" y="19"/>
                    </a:cubicBezTo>
                    <a:cubicBezTo>
                      <a:pt x="16" y="20"/>
                      <a:pt x="15" y="18"/>
                      <a:pt x="15" y="18"/>
                    </a:cubicBezTo>
                    <a:cubicBezTo>
                      <a:pt x="16" y="19"/>
                      <a:pt x="16" y="19"/>
                      <a:pt x="16" y="20"/>
                    </a:cubicBezTo>
                    <a:cubicBezTo>
                      <a:pt x="16" y="19"/>
                      <a:pt x="16" y="18"/>
                      <a:pt x="16" y="18"/>
                    </a:cubicBezTo>
                    <a:cubicBezTo>
                      <a:pt x="15" y="17"/>
                      <a:pt x="16" y="18"/>
                      <a:pt x="15" y="17"/>
                    </a:cubicBezTo>
                    <a:cubicBezTo>
                      <a:pt x="15" y="17"/>
                      <a:pt x="15" y="17"/>
                      <a:pt x="15" y="17"/>
                    </a:cubicBezTo>
                    <a:cubicBezTo>
                      <a:pt x="15" y="17"/>
                      <a:pt x="15" y="16"/>
                      <a:pt x="16" y="18"/>
                    </a:cubicBezTo>
                    <a:cubicBezTo>
                      <a:pt x="16" y="17"/>
                      <a:pt x="15" y="17"/>
                      <a:pt x="15" y="17"/>
                    </a:cubicBezTo>
                    <a:cubicBezTo>
                      <a:pt x="15" y="17"/>
                      <a:pt x="15" y="16"/>
                      <a:pt x="15" y="16"/>
                    </a:cubicBezTo>
                    <a:cubicBezTo>
                      <a:pt x="15" y="15"/>
                      <a:pt x="16" y="18"/>
                      <a:pt x="15" y="16"/>
                    </a:cubicBezTo>
                    <a:cubicBezTo>
                      <a:pt x="15" y="16"/>
                      <a:pt x="16" y="16"/>
                      <a:pt x="15" y="16"/>
                    </a:cubicBezTo>
                    <a:cubicBezTo>
                      <a:pt x="16" y="16"/>
                      <a:pt x="16" y="16"/>
                      <a:pt x="16" y="17"/>
                    </a:cubicBezTo>
                    <a:cubicBezTo>
                      <a:pt x="16" y="15"/>
                      <a:pt x="17" y="16"/>
                      <a:pt x="17" y="14"/>
                    </a:cubicBezTo>
                    <a:cubicBezTo>
                      <a:pt x="18" y="14"/>
                      <a:pt x="18" y="16"/>
                      <a:pt x="19" y="18"/>
                    </a:cubicBezTo>
                    <a:cubicBezTo>
                      <a:pt x="20" y="17"/>
                      <a:pt x="22" y="17"/>
                      <a:pt x="22" y="16"/>
                    </a:cubicBezTo>
                    <a:cubicBezTo>
                      <a:pt x="22" y="16"/>
                      <a:pt x="21" y="15"/>
                      <a:pt x="22" y="16"/>
                    </a:cubicBezTo>
                    <a:cubicBezTo>
                      <a:pt x="22" y="15"/>
                      <a:pt x="22" y="15"/>
                      <a:pt x="21" y="14"/>
                    </a:cubicBezTo>
                    <a:cubicBezTo>
                      <a:pt x="21" y="14"/>
                      <a:pt x="21" y="13"/>
                      <a:pt x="22" y="15"/>
                    </a:cubicBezTo>
                    <a:cubicBezTo>
                      <a:pt x="22" y="14"/>
                      <a:pt x="22" y="13"/>
                      <a:pt x="22" y="13"/>
                    </a:cubicBezTo>
                    <a:cubicBezTo>
                      <a:pt x="22" y="13"/>
                      <a:pt x="22" y="13"/>
                      <a:pt x="22" y="13"/>
                    </a:cubicBezTo>
                    <a:cubicBezTo>
                      <a:pt x="22" y="14"/>
                      <a:pt x="22" y="14"/>
                      <a:pt x="22" y="14"/>
                    </a:cubicBezTo>
                    <a:cubicBezTo>
                      <a:pt x="23" y="14"/>
                      <a:pt x="22" y="14"/>
                      <a:pt x="23" y="15"/>
                    </a:cubicBezTo>
                    <a:cubicBezTo>
                      <a:pt x="22" y="14"/>
                      <a:pt x="23" y="15"/>
                      <a:pt x="22" y="15"/>
                    </a:cubicBezTo>
                    <a:cubicBezTo>
                      <a:pt x="23" y="16"/>
                      <a:pt x="23" y="15"/>
                      <a:pt x="23" y="17"/>
                    </a:cubicBezTo>
                    <a:cubicBezTo>
                      <a:pt x="23" y="16"/>
                      <a:pt x="23" y="16"/>
                      <a:pt x="23" y="16"/>
                    </a:cubicBezTo>
                    <a:cubicBezTo>
                      <a:pt x="23" y="16"/>
                      <a:pt x="23" y="16"/>
                      <a:pt x="24" y="16"/>
                    </a:cubicBezTo>
                    <a:cubicBezTo>
                      <a:pt x="23" y="16"/>
                      <a:pt x="23" y="14"/>
                      <a:pt x="22" y="14"/>
                    </a:cubicBezTo>
                    <a:cubicBezTo>
                      <a:pt x="22" y="13"/>
                      <a:pt x="23" y="15"/>
                      <a:pt x="23" y="15"/>
                    </a:cubicBezTo>
                    <a:cubicBezTo>
                      <a:pt x="23" y="14"/>
                      <a:pt x="23" y="14"/>
                      <a:pt x="23" y="14"/>
                    </a:cubicBezTo>
                    <a:cubicBezTo>
                      <a:pt x="23" y="14"/>
                      <a:pt x="23" y="15"/>
                      <a:pt x="23" y="15"/>
                    </a:cubicBezTo>
                    <a:cubicBezTo>
                      <a:pt x="24" y="15"/>
                      <a:pt x="24" y="16"/>
                      <a:pt x="23" y="15"/>
                    </a:cubicBezTo>
                    <a:cubicBezTo>
                      <a:pt x="24" y="16"/>
                      <a:pt x="24" y="16"/>
                      <a:pt x="24" y="16"/>
                    </a:cubicBezTo>
                    <a:cubicBezTo>
                      <a:pt x="24" y="16"/>
                      <a:pt x="24" y="16"/>
                      <a:pt x="24" y="16"/>
                    </a:cubicBezTo>
                    <a:cubicBezTo>
                      <a:pt x="24" y="16"/>
                      <a:pt x="24" y="16"/>
                      <a:pt x="24" y="16"/>
                    </a:cubicBezTo>
                    <a:cubicBezTo>
                      <a:pt x="24" y="16"/>
                      <a:pt x="24" y="16"/>
                      <a:pt x="23" y="14"/>
                    </a:cubicBezTo>
                    <a:cubicBezTo>
                      <a:pt x="23" y="14"/>
                      <a:pt x="23" y="14"/>
                      <a:pt x="23" y="14"/>
                    </a:cubicBezTo>
                    <a:cubicBezTo>
                      <a:pt x="23" y="14"/>
                      <a:pt x="23" y="14"/>
                      <a:pt x="24" y="15"/>
                    </a:cubicBezTo>
                    <a:cubicBezTo>
                      <a:pt x="24" y="14"/>
                      <a:pt x="24" y="15"/>
                      <a:pt x="24" y="14"/>
                    </a:cubicBezTo>
                    <a:cubicBezTo>
                      <a:pt x="24" y="15"/>
                      <a:pt x="24" y="15"/>
                      <a:pt x="25" y="16"/>
                    </a:cubicBezTo>
                    <a:cubicBezTo>
                      <a:pt x="25" y="16"/>
                      <a:pt x="24" y="14"/>
                      <a:pt x="25" y="16"/>
                    </a:cubicBezTo>
                    <a:cubicBezTo>
                      <a:pt x="25" y="16"/>
                      <a:pt x="24" y="14"/>
                      <a:pt x="24" y="15"/>
                    </a:cubicBezTo>
                    <a:cubicBezTo>
                      <a:pt x="24" y="13"/>
                      <a:pt x="25" y="15"/>
                      <a:pt x="24" y="14"/>
                    </a:cubicBezTo>
                    <a:cubicBezTo>
                      <a:pt x="24" y="14"/>
                      <a:pt x="24" y="15"/>
                      <a:pt x="25" y="16"/>
                    </a:cubicBezTo>
                    <a:cubicBezTo>
                      <a:pt x="25" y="15"/>
                      <a:pt x="25" y="15"/>
                      <a:pt x="25" y="15"/>
                    </a:cubicBezTo>
                    <a:cubicBezTo>
                      <a:pt x="24" y="14"/>
                      <a:pt x="25" y="15"/>
                      <a:pt x="24" y="13"/>
                    </a:cubicBezTo>
                    <a:cubicBezTo>
                      <a:pt x="25" y="15"/>
                      <a:pt x="24" y="12"/>
                      <a:pt x="25" y="14"/>
                    </a:cubicBezTo>
                    <a:cubicBezTo>
                      <a:pt x="25" y="14"/>
                      <a:pt x="25" y="13"/>
                      <a:pt x="24" y="13"/>
                    </a:cubicBezTo>
                    <a:cubicBezTo>
                      <a:pt x="25" y="13"/>
                      <a:pt x="25" y="14"/>
                      <a:pt x="25" y="14"/>
                    </a:cubicBezTo>
                    <a:cubicBezTo>
                      <a:pt x="24" y="12"/>
                      <a:pt x="27" y="14"/>
                      <a:pt x="26" y="13"/>
                    </a:cubicBezTo>
                    <a:cubicBezTo>
                      <a:pt x="26" y="13"/>
                      <a:pt x="26" y="13"/>
                      <a:pt x="27" y="13"/>
                    </a:cubicBezTo>
                    <a:cubicBezTo>
                      <a:pt x="27" y="13"/>
                      <a:pt x="27" y="13"/>
                      <a:pt x="27" y="12"/>
                    </a:cubicBezTo>
                    <a:cubicBezTo>
                      <a:pt x="27" y="12"/>
                      <a:pt x="27" y="13"/>
                      <a:pt x="28" y="13"/>
                    </a:cubicBezTo>
                    <a:cubicBezTo>
                      <a:pt x="28" y="13"/>
                      <a:pt x="28" y="13"/>
                      <a:pt x="28" y="13"/>
                    </a:cubicBezTo>
                    <a:cubicBezTo>
                      <a:pt x="28" y="13"/>
                      <a:pt x="29" y="15"/>
                      <a:pt x="29" y="15"/>
                    </a:cubicBezTo>
                    <a:cubicBezTo>
                      <a:pt x="29" y="15"/>
                      <a:pt x="29" y="14"/>
                      <a:pt x="29" y="14"/>
                    </a:cubicBezTo>
                    <a:cubicBezTo>
                      <a:pt x="28" y="13"/>
                      <a:pt x="29" y="14"/>
                      <a:pt x="28" y="13"/>
                    </a:cubicBezTo>
                    <a:cubicBezTo>
                      <a:pt x="29" y="13"/>
                      <a:pt x="29" y="14"/>
                      <a:pt x="29" y="13"/>
                    </a:cubicBezTo>
                    <a:cubicBezTo>
                      <a:pt x="29" y="13"/>
                      <a:pt x="29" y="13"/>
                      <a:pt x="29" y="14"/>
                    </a:cubicBezTo>
                    <a:cubicBezTo>
                      <a:pt x="29" y="14"/>
                      <a:pt x="29" y="12"/>
                      <a:pt x="30" y="14"/>
                    </a:cubicBezTo>
                    <a:cubicBezTo>
                      <a:pt x="30" y="13"/>
                      <a:pt x="29" y="13"/>
                      <a:pt x="29" y="12"/>
                    </a:cubicBezTo>
                    <a:cubicBezTo>
                      <a:pt x="29" y="13"/>
                      <a:pt x="29" y="13"/>
                      <a:pt x="29" y="12"/>
                    </a:cubicBezTo>
                    <a:cubicBezTo>
                      <a:pt x="28" y="11"/>
                      <a:pt x="30" y="13"/>
                      <a:pt x="30" y="13"/>
                    </a:cubicBezTo>
                    <a:cubicBezTo>
                      <a:pt x="30" y="14"/>
                      <a:pt x="30" y="13"/>
                      <a:pt x="30" y="13"/>
                    </a:cubicBezTo>
                    <a:cubicBezTo>
                      <a:pt x="30" y="14"/>
                      <a:pt x="30" y="14"/>
                      <a:pt x="30" y="14"/>
                    </a:cubicBezTo>
                    <a:cubicBezTo>
                      <a:pt x="30" y="14"/>
                      <a:pt x="29" y="13"/>
                      <a:pt x="29" y="12"/>
                    </a:cubicBezTo>
                    <a:cubicBezTo>
                      <a:pt x="30" y="12"/>
                      <a:pt x="30" y="12"/>
                      <a:pt x="30" y="11"/>
                    </a:cubicBezTo>
                    <a:cubicBezTo>
                      <a:pt x="30" y="11"/>
                      <a:pt x="30" y="12"/>
                      <a:pt x="31" y="12"/>
                    </a:cubicBezTo>
                    <a:cubicBezTo>
                      <a:pt x="30" y="11"/>
                      <a:pt x="30" y="10"/>
                      <a:pt x="30" y="11"/>
                    </a:cubicBezTo>
                    <a:cubicBezTo>
                      <a:pt x="31" y="11"/>
                      <a:pt x="31" y="12"/>
                      <a:pt x="30" y="11"/>
                    </a:cubicBezTo>
                    <a:cubicBezTo>
                      <a:pt x="31" y="13"/>
                      <a:pt x="30" y="10"/>
                      <a:pt x="31" y="12"/>
                    </a:cubicBezTo>
                    <a:cubicBezTo>
                      <a:pt x="31" y="11"/>
                      <a:pt x="30" y="11"/>
                      <a:pt x="31" y="11"/>
                    </a:cubicBezTo>
                    <a:cubicBezTo>
                      <a:pt x="31" y="11"/>
                      <a:pt x="30" y="9"/>
                      <a:pt x="30" y="9"/>
                    </a:cubicBezTo>
                    <a:cubicBezTo>
                      <a:pt x="29" y="9"/>
                      <a:pt x="30" y="9"/>
                      <a:pt x="30" y="9"/>
                    </a:cubicBezTo>
                    <a:cubicBezTo>
                      <a:pt x="30" y="9"/>
                      <a:pt x="30" y="9"/>
                      <a:pt x="30" y="9"/>
                    </a:cubicBezTo>
                    <a:cubicBezTo>
                      <a:pt x="30" y="10"/>
                      <a:pt x="31" y="10"/>
                      <a:pt x="31" y="10"/>
                    </a:cubicBezTo>
                    <a:cubicBezTo>
                      <a:pt x="32" y="11"/>
                      <a:pt x="31" y="9"/>
                      <a:pt x="32" y="12"/>
                    </a:cubicBezTo>
                    <a:cubicBezTo>
                      <a:pt x="32" y="11"/>
                      <a:pt x="33" y="11"/>
                      <a:pt x="33" y="10"/>
                    </a:cubicBezTo>
                    <a:cubicBezTo>
                      <a:pt x="32" y="10"/>
                      <a:pt x="32" y="10"/>
                      <a:pt x="32" y="9"/>
                    </a:cubicBezTo>
                    <a:cubicBezTo>
                      <a:pt x="32" y="9"/>
                      <a:pt x="32" y="10"/>
                      <a:pt x="32" y="10"/>
                    </a:cubicBezTo>
                    <a:cubicBezTo>
                      <a:pt x="33" y="11"/>
                      <a:pt x="31" y="9"/>
                      <a:pt x="32" y="10"/>
                    </a:cubicBezTo>
                    <a:cubicBezTo>
                      <a:pt x="32" y="10"/>
                      <a:pt x="32" y="10"/>
                      <a:pt x="31" y="9"/>
                    </a:cubicBezTo>
                    <a:cubicBezTo>
                      <a:pt x="32" y="10"/>
                      <a:pt x="31" y="8"/>
                      <a:pt x="32" y="9"/>
                    </a:cubicBezTo>
                    <a:cubicBezTo>
                      <a:pt x="32" y="9"/>
                      <a:pt x="31" y="8"/>
                      <a:pt x="31" y="8"/>
                    </a:cubicBezTo>
                    <a:cubicBezTo>
                      <a:pt x="31" y="8"/>
                      <a:pt x="32" y="9"/>
                      <a:pt x="31" y="9"/>
                    </a:cubicBezTo>
                    <a:cubicBezTo>
                      <a:pt x="31" y="8"/>
                      <a:pt x="31" y="8"/>
                      <a:pt x="31" y="8"/>
                    </a:cubicBezTo>
                    <a:cubicBezTo>
                      <a:pt x="30" y="8"/>
                      <a:pt x="30" y="8"/>
                      <a:pt x="30" y="8"/>
                    </a:cubicBezTo>
                    <a:cubicBezTo>
                      <a:pt x="30" y="7"/>
                      <a:pt x="31" y="8"/>
                      <a:pt x="31" y="7"/>
                    </a:cubicBezTo>
                    <a:cubicBezTo>
                      <a:pt x="31" y="8"/>
                      <a:pt x="32" y="8"/>
                      <a:pt x="32" y="9"/>
                    </a:cubicBezTo>
                    <a:cubicBezTo>
                      <a:pt x="32" y="8"/>
                      <a:pt x="32" y="8"/>
                      <a:pt x="32" y="8"/>
                    </a:cubicBezTo>
                    <a:cubicBezTo>
                      <a:pt x="31" y="8"/>
                      <a:pt x="32" y="8"/>
                      <a:pt x="32" y="8"/>
                    </a:cubicBezTo>
                    <a:cubicBezTo>
                      <a:pt x="30" y="6"/>
                      <a:pt x="32" y="8"/>
                      <a:pt x="31" y="7"/>
                    </a:cubicBezTo>
                    <a:cubicBezTo>
                      <a:pt x="31" y="7"/>
                      <a:pt x="31" y="7"/>
                      <a:pt x="32" y="7"/>
                    </a:cubicBezTo>
                    <a:cubicBezTo>
                      <a:pt x="32" y="7"/>
                      <a:pt x="31" y="7"/>
                      <a:pt x="32" y="7"/>
                    </a:cubicBezTo>
                    <a:cubicBezTo>
                      <a:pt x="33" y="8"/>
                      <a:pt x="31" y="6"/>
                      <a:pt x="32" y="8"/>
                    </a:cubicBezTo>
                    <a:cubicBezTo>
                      <a:pt x="33" y="8"/>
                      <a:pt x="30" y="5"/>
                      <a:pt x="32" y="6"/>
                    </a:cubicBezTo>
                    <a:cubicBezTo>
                      <a:pt x="30" y="5"/>
                      <a:pt x="32" y="6"/>
                      <a:pt x="31" y="6"/>
                    </a:cubicBezTo>
                    <a:cubicBezTo>
                      <a:pt x="32" y="6"/>
                      <a:pt x="33" y="6"/>
                      <a:pt x="34" y="7"/>
                    </a:cubicBezTo>
                    <a:cubicBezTo>
                      <a:pt x="33" y="7"/>
                      <a:pt x="33" y="6"/>
                      <a:pt x="32" y="6"/>
                    </a:cubicBezTo>
                    <a:cubicBezTo>
                      <a:pt x="33" y="6"/>
                      <a:pt x="33" y="7"/>
                      <a:pt x="34" y="7"/>
                    </a:cubicBezTo>
                    <a:cubicBezTo>
                      <a:pt x="34" y="7"/>
                      <a:pt x="32" y="6"/>
                      <a:pt x="33" y="6"/>
                    </a:cubicBezTo>
                    <a:cubicBezTo>
                      <a:pt x="33" y="6"/>
                      <a:pt x="33" y="6"/>
                      <a:pt x="33" y="6"/>
                    </a:cubicBezTo>
                    <a:cubicBezTo>
                      <a:pt x="33" y="6"/>
                      <a:pt x="33" y="6"/>
                      <a:pt x="34" y="7"/>
                    </a:cubicBezTo>
                    <a:cubicBezTo>
                      <a:pt x="33" y="6"/>
                      <a:pt x="33" y="5"/>
                      <a:pt x="33" y="6"/>
                    </a:cubicBezTo>
                    <a:cubicBezTo>
                      <a:pt x="33" y="6"/>
                      <a:pt x="33" y="5"/>
                      <a:pt x="33" y="5"/>
                    </a:cubicBezTo>
                    <a:cubicBezTo>
                      <a:pt x="32" y="5"/>
                      <a:pt x="32" y="5"/>
                      <a:pt x="32" y="5"/>
                    </a:cubicBezTo>
                    <a:cubicBezTo>
                      <a:pt x="33" y="5"/>
                      <a:pt x="33" y="5"/>
                      <a:pt x="34" y="5"/>
                    </a:cubicBezTo>
                    <a:cubicBezTo>
                      <a:pt x="34" y="6"/>
                      <a:pt x="34" y="5"/>
                      <a:pt x="34" y="5"/>
                    </a:cubicBezTo>
                    <a:cubicBezTo>
                      <a:pt x="34" y="6"/>
                      <a:pt x="34" y="6"/>
                      <a:pt x="35" y="6"/>
                    </a:cubicBezTo>
                    <a:cubicBezTo>
                      <a:pt x="34" y="5"/>
                      <a:pt x="36" y="6"/>
                      <a:pt x="34" y="5"/>
                    </a:cubicBezTo>
                    <a:cubicBezTo>
                      <a:pt x="35" y="5"/>
                      <a:pt x="36" y="5"/>
                      <a:pt x="36" y="4"/>
                    </a:cubicBezTo>
                    <a:cubicBezTo>
                      <a:pt x="36" y="4"/>
                      <a:pt x="36" y="3"/>
                      <a:pt x="36" y="3"/>
                    </a:cubicBezTo>
                    <a:cubicBezTo>
                      <a:pt x="36" y="3"/>
                      <a:pt x="35" y="2"/>
                      <a:pt x="36" y="2"/>
                    </a:cubicBezTo>
                    <a:cubicBezTo>
                      <a:pt x="34" y="2"/>
                      <a:pt x="35" y="2"/>
                      <a:pt x="34" y="3"/>
                    </a:cubicBezTo>
                    <a:cubicBezTo>
                      <a:pt x="34" y="3"/>
                      <a:pt x="35" y="3"/>
                      <a:pt x="34" y="3"/>
                    </a:cubicBezTo>
                    <a:cubicBezTo>
                      <a:pt x="36" y="3"/>
                      <a:pt x="33" y="3"/>
                      <a:pt x="35" y="3"/>
                    </a:cubicBezTo>
                    <a:cubicBezTo>
                      <a:pt x="34" y="3"/>
                      <a:pt x="33" y="3"/>
                      <a:pt x="33" y="3"/>
                    </a:cubicBezTo>
                    <a:cubicBezTo>
                      <a:pt x="34" y="3"/>
                      <a:pt x="32" y="3"/>
                      <a:pt x="33" y="3"/>
                    </a:cubicBezTo>
                    <a:cubicBezTo>
                      <a:pt x="34" y="3"/>
                      <a:pt x="34" y="3"/>
                      <a:pt x="33" y="3"/>
                    </a:cubicBezTo>
                    <a:cubicBezTo>
                      <a:pt x="32" y="3"/>
                      <a:pt x="33" y="3"/>
                      <a:pt x="32" y="3"/>
                    </a:cubicBezTo>
                    <a:cubicBezTo>
                      <a:pt x="34" y="3"/>
                      <a:pt x="34" y="2"/>
                      <a:pt x="35" y="2"/>
                    </a:cubicBezTo>
                    <a:cubicBezTo>
                      <a:pt x="35" y="2"/>
                      <a:pt x="33" y="2"/>
                      <a:pt x="33" y="2"/>
                    </a:cubicBezTo>
                    <a:cubicBezTo>
                      <a:pt x="33" y="3"/>
                      <a:pt x="33" y="2"/>
                      <a:pt x="33" y="2"/>
                    </a:cubicBezTo>
                    <a:cubicBezTo>
                      <a:pt x="33" y="2"/>
                      <a:pt x="34" y="2"/>
                      <a:pt x="34" y="2"/>
                    </a:cubicBezTo>
                    <a:cubicBezTo>
                      <a:pt x="34" y="2"/>
                      <a:pt x="35" y="2"/>
                      <a:pt x="35" y="2"/>
                    </a:cubicBezTo>
                    <a:cubicBezTo>
                      <a:pt x="35" y="2"/>
                      <a:pt x="34" y="2"/>
                      <a:pt x="33" y="2"/>
                    </a:cubicBezTo>
                    <a:cubicBezTo>
                      <a:pt x="34" y="2"/>
                      <a:pt x="32" y="2"/>
                      <a:pt x="34" y="1"/>
                    </a:cubicBezTo>
                    <a:cubicBezTo>
                      <a:pt x="33" y="1"/>
                      <a:pt x="35" y="0"/>
                      <a:pt x="33" y="1"/>
                    </a:cubicBezTo>
                    <a:cubicBezTo>
                      <a:pt x="33" y="1"/>
                      <a:pt x="35" y="0"/>
                      <a:pt x="36" y="0"/>
                    </a:cubicBezTo>
                    <a:close/>
                    <a:moveTo>
                      <a:pt x="14" y="21"/>
                    </a:moveTo>
                    <a:cubicBezTo>
                      <a:pt x="14" y="21"/>
                      <a:pt x="14" y="20"/>
                      <a:pt x="13" y="20"/>
                    </a:cubicBezTo>
                    <a:cubicBezTo>
                      <a:pt x="13" y="20"/>
                      <a:pt x="13" y="20"/>
                      <a:pt x="14" y="21"/>
                    </a:cubicBezTo>
                    <a:cubicBezTo>
                      <a:pt x="14" y="21"/>
                      <a:pt x="14" y="21"/>
                      <a:pt x="14" y="21"/>
                    </a:cubicBezTo>
                    <a:cubicBezTo>
                      <a:pt x="14" y="21"/>
                      <a:pt x="14" y="21"/>
                      <a:pt x="14" y="20"/>
                    </a:cubicBezTo>
                    <a:cubicBezTo>
                      <a:pt x="14" y="20"/>
                      <a:pt x="15" y="22"/>
                      <a:pt x="14" y="21"/>
                    </a:cubicBezTo>
                    <a:close/>
                    <a:moveTo>
                      <a:pt x="14" y="19"/>
                    </a:moveTo>
                    <a:cubicBezTo>
                      <a:pt x="14" y="19"/>
                      <a:pt x="14" y="19"/>
                      <a:pt x="14" y="19"/>
                    </a:cubicBezTo>
                    <a:cubicBezTo>
                      <a:pt x="14" y="20"/>
                      <a:pt x="15" y="21"/>
                      <a:pt x="15" y="21"/>
                    </a:cubicBezTo>
                    <a:cubicBezTo>
                      <a:pt x="14" y="20"/>
                      <a:pt x="14" y="20"/>
                      <a:pt x="14" y="20"/>
                    </a:cubicBezTo>
                    <a:cubicBezTo>
                      <a:pt x="14" y="20"/>
                      <a:pt x="14" y="19"/>
                      <a:pt x="14" y="19"/>
                    </a:cubicBezTo>
                    <a:close/>
                    <a:moveTo>
                      <a:pt x="15" y="20"/>
                    </a:moveTo>
                    <a:cubicBezTo>
                      <a:pt x="15" y="20"/>
                      <a:pt x="15" y="21"/>
                      <a:pt x="15" y="20"/>
                    </a:cubicBezTo>
                    <a:cubicBezTo>
                      <a:pt x="15" y="21"/>
                      <a:pt x="16" y="22"/>
                      <a:pt x="16" y="21"/>
                    </a:cubicBezTo>
                    <a:cubicBezTo>
                      <a:pt x="15" y="21"/>
                      <a:pt x="15" y="21"/>
                      <a:pt x="15" y="20"/>
                    </a:cubicBezTo>
                    <a:close/>
                    <a:moveTo>
                      <a:pt x="31" y="12"/>
                    </a:moveTo>
                    <a:cubicBezTo>
                      <a:pt x="31" y="12"/>
                      <a:pt x="32" y="14"/>
                      <a:pt x="32" y="14"/>
                    </a:cubicBezTo>
                    <a:cubicBezTo>
                      <a:pt x="32" y="13"/>
                      <a:pt x="30" y="11"/>
                      <a:pt x="31" y="12"/>
                    </a:cubicBezTo>
                    <a:close/>
                    <a:moveTo>
                      <a:pt x="34" y="11"/>
                    </a:moveTo>
                    <a:cubicBezTo>
                      <a:pt x="33" y="10"/>
                      <a:pt x="33" y="9"/>
                      <a:pt x="32" y="9"/>
                    </a:cubicBezTo>
                    <a:cubicBezTo>
                      <a:pt x="33" y="10"/>
                      <a:pt x="33" y="10"/>
                      <a:pt x="34" y="11"/>
                    </a:cubicBezTo>
                    <a:cubicBezTo>
                      <a:pt x="34" y="11"/>
                      <a:pt x="34" y="11"/>
                      <a:pt x="34" y="11"/>
                    </a:cubicBezTo>
                    <a:cubicBezTo>
                      <a:pt x="34" y="11"/>
                      <a:pt x="34" y="11"/>
                      <a:pt x="3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2"/>
              <p:cNvSpPr>
                <a:spLocks/>
              </p:cNvSpPr>
              <p:nvPr/>
            </p:nvSpPr>
            <p:spPr bwMode="auto">
              <a:xfrm rot="976095">
                <a:off x="5932960" y="47654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3"/>
              <p:cNvSpPr>
                <a:spLocks/>
              </p:cNvSpPr>
              <p:nvPr/>
            </p:nvSpPr>
            <p:spPr bwMode="auto">
              <a:xfrm rot="976095">
                <a:off x="6350395" y="4525054"/>
                <a:ext cx="37854" cy="12618"/>
              </a:xfrm>
              <a:custGeom>
                <a:avLst/>
                <a:gdLst>
                  <a:gd name="T0" fmla="*/ 0 w 2"/>
                  <a:gd name="T1" fmla="*/ 0 h 1"/>
                  <a:gd name="T2" fmla="*/ 0 w 2"/>
                  <a:gd name="T3" fmla="*/ 1 h 1"/>
                  <a:gd name="T4" fmla="*/ 0 w 2"/>
                  <a:gd name="T5" fmla="*/ 1 h 1"/>
                  <a:gd name="T6" fmla="*/ 1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1"/>
                      <a:pt x="0" y="1"/>
                    </a:cubicBezTo>
                    <a:cubicBezTo>
                      <a:pt x="0" y="1"/>
                      <a:pt x="0" y="1"/>
                      <a:pt x="0" y="1"/>
                    </a:cubicBezTo>
                    <a:cubicBezTo>
                      <a:pt x="1" y="1"/>
                      <a:pt x="0" y="1"/>
                      <a:pt x="1" y="1"/>
                    </a:cubicBezTo>
                    <a:cubicBezTo>
                      <a:pt x="1" y="1"/>
                      <a:pt x="2" y="1"/>
                      <a:pt x="2" y="1"/>
                    </a:cubicBezTo>
                    <a:cubicBezTo>
                      <a:pt x="1"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4"/>
              <p:cNvSpPr>
                <a:spLocks/>
              </p:cNvSpPr>
              <p:nvPr/>
            </p:nvSpPr>
            <p:spPr bwMode="auto">
              <a:xfrm rot="976095">
                <a:off x="6337020" y="4530350"/>
                <a:ext cx="1261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5"/>
              <p:cNvSpPr>
                <a:spLocks/>
              </p:cNvSpPr>
              <p:nvPr/>
            </p:nvSpPr>
            <p:spPr bwMode="auto">
              <a:xfrm rot="976095">
                <a:off x="6459720" y="5033703"/>
                <a:ext cx="56783" cy="50472"/>
              </a:xfrm>
              <a:custGeom>
                <a:avLst/>
                <a:gdLst>
                  <a:gd name="T0" fmla="*/ 1 w 3"/>
                  <a:gd name="T1" fmla="*/ 3 h 3"/>
                  <a:gd name="T2" fmla="*/ 2 w 3"/>
                  <a:gd name="T3" fmla="*/ 1 h 3"/>
                  <a:gd name="T4" fmla="*/ 1 w 3"/>
                  <a:gd name="T5" fmla="*/ 1 h 3"/>
                  <a:gd name="T6" fmla="*/ 0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1" y="3"/>
                      <a:pt x="3" y="2"/>
                      <a:pt x="2" y="1"/>
                    </a:cubicBezTo>
                    <a:cubicBezTo>
                      <a:pt x="0" y="2"/>
                      <a:pt x="2" y="0"/>
                      <a:pt x="1" y="1"/>
                    </a:cubicBezTo>
                    <a:cubicBezTo>
                      <a:pt x="1" y="1"/>
                      <a:pt x="0" y="1"/>
                      <a:pt x="0" y="2"/>
                    </a:cubicBezTo>
                    <a:cubicBezTo>
                      <a:pt x="0"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7"/>
              <p:cNvSpPr>
                <a:spLocks/>
              </p:cNvSpPr>
              <p:nvPr/>
            </p:nvSpPr>
            <p:spPr bwMode="auto">
              <a:xfrm rot="976095">
                <a:off x="6134801" y="50872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8"/>
              <p:cNvSpPr>
                <a:spLocks/>
              </p:cNvSpPr>
              <p:nvPr/>
            </p:nvSpPr>
            <p:spPr bwMode="auto">
              <a:xfrm rot="976095">
                <a:off x="6308489" y="5511399"/>
                <a:ext cx="31547" cy="37854"/>
              </a:xfrm>
              <a:custGeom>
                <a:avLst/>
                <a:gdLst>
                  <a:gd name="T0" fmla="*/ 1 w 2"/>
                  <a:gd name="T1" fmla="*/ 2 h 2"/>
                  <a:gd name="T2" fmla="*/ 2 w 2"/>
                  <a:gd name="T3" fmla="*/ 1 h 2"/>
                  <a:gd name="T4" fmla="*/ 2 w 2"/>
                  <a:gd name="T5" fmla="*/ 1 h 2"/>
                  <a:gd name="T6" fmla="*/ 2 w 2"/>
                  <a:gd name="T7" fmla="*/ 0 h 2"/>
                  <a:gd name="T8" fmla="*/ 0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2"/>
                      <a:pt x="1" y="0"/>
                      <a:pt x="2" y="1"/>
                    </a:cubicBezTo>
                    <a:cubicBezTo>
                      <a:pt x="2" y="1"/>
                      <a:pt x="2" y="1"/>
                      <a:pt x="2" y="1"/>
                    </a:cubicBezTo>
                    <a:cubicBezTo>
                      <a:pt x="2" y="0"/>
                      <a:pt x="2" y="0"/>
                      <a:pt x="2" y="0"/>
                    </a:cubicBezTo>
                    <a:cubicBezTo>
                      <a:pt x="1" y="0"/>
                      <a:pt x="1" y="0"/>
                      <a:pt x="0" y="0"/>
                    </a:cubicBezTo>
                    <a:cubicBezTo>
                      <a:pt x="1"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9"/>
              <p:cNvSpPr>
                <a:spLocks/>
              </p:cNvSpPr>
              <p:nvPr/>
            </p:nvSpPr>
            <p:spPr bwMode="auto">
              <a:xfrm rot="976095">
                <a:off x="6434805" y="5422208"/>
                <a:ext cx="18929" cy="69401"/>
              </a:xfrm>
              <a:custGeom>
                <a:avLst/>
                <a:gdLst>
                  <a:gd name="T0" fmla="*/ 1 w 1"/>
                  <a:gd name="T1" fmla="*/ 3 h 4"/>
                  <a:gd name="T2" fmla="*/ 1 w 1"/>
                  <a:gd name="T3" fmla="*/ 2 h 4"/>
                  <a:gd name="T4" fmla="*/ 0 w 1"/>
                  <a:gd name="T5" fmla="*/ 0 h 4"/>
                  <a:gd name="T6" fmla="*/ 0 w 1"/>
                  <a:gd name="T7" fmla="*/ 2 h 4"/>
                  <a:gd name="T8" fmla="*/ 1 w 1"/>
                  <a:gd name="T9" fmla="*/ 3 h 4"/>
                </a:gdLst>
                <a:ahLst/>
                <a:cxnLst>
                  <a:cxn ang="0">
                    <a:pos x="T0" y="T1"/>
                  </a:cxn>
                  <a:cxn ang="0">
                    <a:pos x="T2" y="T3"/>
                  </a:cxn>
                  <a:cxn ang="0">
                    <a:pos x="T4" y="T5"/>
                  </a:cxn>
                  <a:cxn ang="0">
                    <a:pos x="T6" y="T7"/>
                  </a:cxn>
                  <a:cxn ang="0">
                    <a:pos x="T8" y="T9"/>
                  </a:cxn>
                </a:cxnLst>
                <a:rect l="0" t="0" r="r" b="b"/>
                <a:pathLst>
                  <a:path w="1" h="4">
                    <a:moveTo>
                      <a:pt x="1" y="3"/>
                    </a:moveTo>
                    <a:cubicBezTo>
                      <a:pt x="0" y="3"/>
                      <a:pt x="0" y="2"/>
                      <a:pt x="1" y="2"/>
                    </a:cubicBezTo>
                    <a:cubicBezTo>
                      <a:pt x="1" y="1"/>
                      <a:pt x="1" y="0"/>
                      <a:pt x="0" y="0"/>
                    </a:cubicBezTo>
                    <a:cubicBezTo>
                      <a:pt x="0" y="1"/>
                      <a:pt x="0" y="2"/>
                      <a:pt x="0" y="2"/>
                    </a:cubicBezTo>
                    <a:cubicBezTo>
                      <a:pt x="0" y="3"/>
                      <a:pt x="0" y="4"/>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0"/>
              <p:cNvSpPr>
                <a:spLocks/>
              </p:cNvSpPr>
              <p:nvPr/>
            </p:nvSpPr>
            <p:spPr bwMode="auto">
              <a:xfrm rot="976095">
                <a:off x="5970301" y="5695577"/>
                <a:ext cx="31547" cy="50472"/>
              </a:xfrm>
              <a:custGeom>
                <a:avLst/>
                <a:gdLst>
                  <a:gd name="T0" fmla="*/ 1 w 2"/>
                  <a:gd name="T1" fmla="*/ 3 h 3"/>
                  <a:gd name="T2" fmla="*/ 1 w 2"/>
                  <a:gd name="T3" fmla="*/ 2 h 3"/>
                  <a:gd name="T4" fmla="*/ 1 w 2"/>
                  <a:gd name="T5" fmla="*/ 2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3"/>
                      <a:pt x="1" y="2"/>
                      <a:pt x="1" y="2"/>
                    </a:cubicBezTo>
                    <a:cubicBezTo>
                      <a:pt x="1" y="3"/>
                      <a:pt x="2" y="0"/>
                      <a:pt x="1" y="2"/>
                    </a:cubicBezTo>
                    <a:cubicBezTo>
                      <a:pt x="1" y="2"/>
                      <a:pt x="1" y="2"/>
                      <a:pt x="0" y="3"/>
                    </a:cubicBezTo>
                    <a:cubicBezTo>
                      <a:pt x="0"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2"/>
              <p:cNvSpPr>
                <a:spLocks/>
              </p:cNvSpPr>
              <p:nvPr/>
            </p:nvSpPr>
            <p:spPr bwMode="auto">
              <a:xfrm rot="976095">
                <a:off x="5843488" y="57252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3"/>
              <p:cNvSpPr>
                <a:spLocks/>
              </p:cNvSpPr>
              <p:nvPr/>
            </p:nvSpPr>
            <p:spPr bwMode="auto">
              <a:xfrm rot="976095">
                <a:off x="6260536" y="5550508"/>
                <a:ext cx="37854" cy="18929"/>
              </a:xfrm>
              <a:custGeom>
                <a:avLst/>
                <a:gdLst>
                  <a:gd name="T0" fmla="*/ 0 w 2"/>
                  <a:gd name="T1" fmla="*/ 0 h 1"/>
                  <a:gd name="T2" fmla="*/ 1 w 2"/>
                  <a:gd name="T3" fmla="*/ 0 h 1"/>
                  <a:gd name="T4" fmla="*/ 0 w 2"/>
                  <a:gd name="T5" fmla="*/ 0 h 1"/>
                  <a:gd name="T6" fmla="*/ 1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1"/>
                      <a:pt x="1" y="0"/>
                    </a:cubicBezTo>
                    <a:cubicBezTo>
                      <a:pt x="1" y="0"/>
                      <a:pt x="0" y="0"/>
                      <a:pt x="0" y="0"/>
                    </a:cubicBezTo>
                    <a:cubicBezTo>
                      <a:pt x="1" y="0"/>
                      <a:pt x="1" y="1"/>
                      <a:pt x="1" y="1"/>
                    </a:cubicBezTo>
                    <a:cubicBezTo>
                      <a:pt x="1" y="1"/>
                      <a:pt x="2" y="1"/>
                      <a:pt x="2" y="1"/>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4"/>
              <p:cNvSpPr>
                <a:spLocks/>
              </p:cNvSpPr>
              <p:nvPr/>
            </p:nvSpPr>
            <p:spPr bwMode="auto">
              <a:xfrm rot="976095">
                <a:off x="6243626" y="5561610"/>
                <a:ext cx="12618" cy="18929"/>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0" y="1"/>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7" name="组合 36"/>
          <p:cNvGrpSpPr/>
          <p:nvPr/>
        </p:nvGrpSpPr>
        <p:grpSpPr>
          <a:xfrm>
            <a:off x="8114234" y="1354644"/>
            <a:ext cx="2434752" cy="635312"/>
            <a:chOff x="4874962" y="1624920"/>
            <a:chExt cx="2434752" cy="635312"/>
          </a:xfrm>
        </p:grpSpPr>
        <p:grpSp>
          <p:nvGrpSpPr>
            <p:cNvPr id="38" name="组合 37"/>
            <p:cNvGrpSpPr/>
            <p:nvPr/>
          </p:nvGrpSpPr>
          <p:grpSpPr>
            <a:xfrm>
              <a:off x="4874962" y="1751684"/>
              <a:ext cx="384852" cy="271290"/>
              <a:chOff x="4874962" y="1751684"/>
              <a:chExt cx="384852" cy="271290"/>
            </a:xfrm>
          </p:grpSpPr>
          <p:sp>
            <p:nvSpPr>
              <p:cNvPr id="57" name="Freeform 66"/>
              <p:cNvSpPr>
                <a:spLocks noEditPoints="1"/>
              </p:cNvSpPr>
              <p:nvPr/>
            </p:nvSpPr>
            <p:spPr bwMode="auto">
              <a:xfrm rot="976095">
                <a:off x="4874962" y="1751684"/>
                <a:ext cx="384852" cy="271290"/>
              </a:xfrm>
              <a:custGeom>
                <a:avLst/>
                <a:gdLst>
                  <a:gd name="T0" fmla="*/ 19 w 23"/>
                  <a:gd name="T1" fmla="*/ 14 h 16"/>
                  <a:gd name="T2" fmla="*/ 17 w 23"/>
                  <a:gd name="T3" fmla="*/ 14 h 16"/>
                  <a:gd name="T4" fmla="*/ 15 w 23"/>
                  <a:gd name="T5" fmla="*/ 14 h 16"/>
                  <a:gd name="T6" fmla="*/ 14 w 23"/>
                  <a:gd name="T7" fmla="*/ 14 h 16"/>
                  <a:gd name="T8" fmla="*/ 14 w 23"/>
                  <a:gd name="T9" fmla="*/ 14 h 16"/>
                  <a:gd name="T10" fmla="*/ 13 w 23"/>
                  <a:gd name="T11" fmla="*/ 14 h 16"/>
                  <a:gd name="T12" fmla="*/ 15 w 23"/>
                  <a:gd name="T13" fmla="*/ 11 h 16"/>
                  <a:gd name="T14" fmla="*/ 11 w 23"/>
                  <a:gd name="T15" fmla="*/ 13 h 16"/>
                  <a:gd name="T16" fmla="*/ 10 w 23"/>
                  <a:gd name="T17" fmla="*/ 12 h 16"/>
                  <a:gd name="T18" fmla="*/ 10 w 23"/>
                  <a:gd name="T19" fmla="*/ 12 h 16"/>
                  <a:gd name="T20" fmla="*/ 9 w 23"/>
                  <a:gd name="T21" fmla="*/ 11 h 16"/>
                  <a:gd name="T22" fmla="*/ 8 w 23"/>
                  <a:gd name="T23" fmla="*/ 12 h 16"/>
                  <a:gd name="T24" fmla="*/ 9 w 23"/>
                  <a:gd name="T25" fmla="*/ 10 h 16"/>
                  <a:gd name="T26" fmla="*/ 8 w 23"/>
                  <a:gd name="T27" fmla="*/ 10 h 16"/>
                  <a:gd name="T28" fmla="*/ 4 w 23"/>
                  <a:gd name="T29" fmla="*/ 9 h 16"/>
                  <a:gd name="T30" fmla="*/ 5 w 23"/>
                  <a:gd name="T31" fmla="*/ 7 h 16"/>
                  <a:gd name="T32" fmla="*/ 3 w 23"/>
                  <a:gd name="T33" fmla="*/ 3 h 16"/>
                  <a:gd name="T34" fmla="*/ 1 w 23"/>
                  <a:gd name="T35" fmla="*/ 2 h 16"/>
                  <a:gd name="T36" fmla="*/ 3 w 23"/>
                  <a:gd name="T37" fmla="*/ 1 h 16"/>
                  <a:gd name="T38" fmla="*/ 5 w 23"/>
                  <a:gd name="T39" fmla="*/ 1 h 16"/>
                  <a:gd name="T40" fmla="*/ 6 w 23"/>
                  <a:gd name="T41" fmla="*/ 1 h 16"/>
                  <a:gd name="T42" fmla="*/ 7 w 23"/>
                  <a:gd name="T43" fmla="*/ 1 h 16"/>
                  <a:gd name="T44" fmla="*/ 8 w 23"/>
                  <a:gd name="T45" fmla="*/ 1 h 16"/>
                  <a:gd name="T46" fmla="*/ 8 w 23"/>
                  <a:gd name="T47" fmla="*/ 3 h 16"/>
                  <a:gd name="T48" fmla="*/ 10 w 23"/>
                  <a:gd name="T49" fmla="*/ 2 h 16"/>
                  <a:gd name="T50" fmla="*/ 10 w 23"/>
                  <a:gd name="T51" fmla="*/ 2 h 16"/>
                  <a:gd name="T52" fmla="*/ 11 w 23"/>
                  <a:gd name="T53" fmla="*/ 1 h 16"/>
                  <a:gd name="T54" fmla="*/ 11 w 23"/>
                  <a:gd name="T55" fmla="*/ 2 h 16"/>
                  <a:gd name="T56" fmla="*/ 10 w 23"/>
                  <a:gd name="T57" fmla="*/ 4 h 16"/>
                  <a:gd name="T58" fmla="*/ 9 w 23"/>
                  <a:gd name="T59" fmla="*/ 5 h 16"/>
                  <a:gd name="T60" fmla="*/ 10 w 23"/>
                  <a:gd name="T61" fmla="*/ 4 h 16"/>
                  <a:gd name="T62" fmla="*/ 10 w 23"/>
                  <a:gd name="T63" fmla="*/ 7 h 16"/>
                  <a:gd name="T64" fmla="*/ 13 w 23"/>
                  <a:gd name="T65" fmla="*/ 6 h 16"/>
                  <a:gd name="T66" fmla="*/ 11 w 23"/>
                  <a:gd name="T67" fmla="*/ 9 h 16"/>
                  <a:gd name="T68" fmla="*/ 12 w 23"/>
                  <a:gd name="T69" fmla="*/ 8 h 16"/>
                  <a:gd name="T70" fmla="*/ 13 w 23"/>
                  <a:gd name="T71" fmla="*/ 7 h 16"/>
                  <a:gd name="T72" fmla="*/ 12 w 23"/>
                  <a:gd name="T73" fmla="*/ 9 h 16"/>
                  <a:gd name="T74" fmla="*/ 14 w 23"/>
                  <a:gd name="T75" fmla="*/ 9 h 16"/>
                  <a:gd name="T76" fmla="*/ 14 w 23"/>
                  <a:gd name="T77" fmla="*/ 9 h 16"/>
                  <a:gd name="T78" fmla="*/ 14 w 23"/>
                  <a:gd name="T79" fmla="*/ 10 h 16"/>
                  <a:gd name="T80" fmla="*/ 16 w 23"/>
                  <a:gd name="T81" fmla="*/ 9 h 16"/>
                  <a:gd name="T82" fmla="*/ 17 w 23"/>
                  <a:gd name="T83" fmla="*/ 9 h 16"/>
                  <a:gd name="T84" fmla="*/ 16 w 23"/>
                  <a:gd name="T85" fmla="*/ 10 h 16"/>
                  <a:gd name="T86" fmla="*/ 18 w 23"/>
                  <a:gd name="T87" fmla="*/ 8 h 16"/>
                  <a:gd name="T88" fmla="*/ 18 w 23"/>
                  <a:gd name="T89" fmla="*/ 9 h 16"/>
                  <a:gd name="T90" fmla="*/ 19 w 23"/>
                  <a:gd name="T91" fmla="*/ 8 h 16"/>
                  <a:gd name="T92" fmla="*/ 20 w 23"/>
                  <a:gd name="T93" fmla="*/ 9 h 16"/>
                  <a:gd name="T94" fmla="*/ 21 w 23"/>
                  <a:gd name="T95" fmla="*/ 11 h 16"/>
                  <a:gd name="T96" fmla="*/ 22 w 23"/>
                  <a:gd name="T97" fmla="*/ 9 h 16"/>
                  <a:gd name="T98" fmla="*/ 21 w 23"/>
                  <a:gd name="T99" fmla="*/ 11 h 16"/>
                  <a:gd name="T100" fmla="*/ 8 w 23"/>
                  <a:gd name="T101" fmla="*/ 5 h 16"/>
                  <a:gd name="T102" fmla="*/ 9 w 23"/>
                  <a:gd name="T103" fmla="*/ 5 h 16"/>
                  <a:gd name="T104" fmla="*/ 7 w 23"/>
                  <a:gd name="T105" fmla="*/ 7 h 16"/>
                  <a:gd name="T106" fmla="*/ 17 w 23"/>
                  <a:gd name="T10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 h="16">
                    <a:moveTo>
                      <a:pt x="22" y="13"/>
                    </a:moveTo>
                    <a:cubicBezTo>
                      <a:pt x="21" y="14"/>
                      <a:pt x="19" y="15"/>
                      <a:pt x="19" y="15"/>
                    </a:cubicBezTo>
                    <a:cubicBezTo>
                      <a:pt x="19" y="14"/>
                      <a:pt x="19" y="14"/>
                      <a:pt x="19" y="14"/>
                    </a:cubicBezTo>
                    <a:cubicBezTo>
                      <a:pt x="19" y="14"/>
                      <a:pt x="19" y="14"/>
                      <a:pt x="19" y="15"/>
                    </a:cubicBezTo>
                    <a:cubicBezTo>
                      <a:pt x="19" y="15"/>
                      <a:pt x="19" y="14"/>
                      <a:pt x="18" y="15"/>
                    </a:cubicBezTo>
                    <a:cubicBezTo>
                      <a:pt x="19" y="14"/>
                      <a:pt x="17" y="16"/>
                      <a:pt x="19" y="14"/>
                    </a:cubicBezTo>
                    <a:cubicBezTo>
                      <a:pt x="18" y="16"/>
                      <a:pt x="17" y="15"/>
                      <a:pt x="17" y="15"/>
                    </a:cubicBezTo>
                    <a:cubicBezTo>
                      <a:pt x="18" y="14"/>
                      <a:pt x="18" y="15"/>
                      <a:pt x="17" y="15"/>
                    </a:cubicBezTo>
                    <a:cubicBezTo>
                      <a:pt x="17" y="15"/>
                      <a:pt x="18" y="14"/>
                      <a:pt x="17" y="15"/>
                    </a:cubicBezTo>
                    <a:cubicBezTo>
                      <a:pt x="18" y="14"/>
                      <a:pt x="17" y="15"/>
                      <a:pt x="18" y="14"/>
                    </a:cubicBezTo>
                    <a:cubicBezTo>
                      <a:pt x="17" y="14"/>
                      <a:pt x="16" y="16"/>
                      <a:pt x="17" y="14"/>
                    </a:cubicBezTo>
                    <a:cubicBezTo>
                      <a:pt x="17" y="14"/>
                      <a:pt x="16" y="15"/>
                      <a:pt x="17" y="14"/>
                    </a:cubicBezTo>
                    <a:cubicBezTo>
                      <a:pt x="16" y="15"/>
                      <a:pt x="16" y="15"/>
                      <a:pt x="16" y="15"/>
                    </a:cubicBezTo>
                    <a:cubicBezTo>
                      <a:pt x="17" y="14"/>
                      <a:pt x="16" y="15"/>
                      <a:pt x="17" y="14"/>
                    </a:cubicBezTo>
                    <a:cubicBezTo>
                      <a:pt x="16" y="15"/>
                      <a:pt x="16" y="15"/>
                      <a:pt x="16" y="15"/>
                    </a:cubicBezTo>
                    <a:cubicBezTo>
                      <a:pt x="16" y="15"/>
                      <a:pt x="16" y="15"/>
                      <a:pt x="17" y="14"/>
                    </a:cubicBezTo>
                    <a:cubicBezTo>
                      <a:pt x="16" y="15"/>
                      <a:pt x="15" y="15"/>
                      <a:pt x="16" y="14"/>
                    </a:cubicBezTo>
                    <a:cubicBezTo>
                      <a:pt x="15" y="15"/>
                      <a:pt x="16" y="14"/>
                      <a:pt x="15" y="14"/>
                    </a:cubicBezTo>
                    <a:cubicBezTo>
                      <a:pt x="15" y="15"/>
                      <a:pt x="16" y="13"/>
                      <a:pt x="15" y="15"/>
                    </a:cubicBezTo>
                    <a:cubicBezTo>
                      <a:pt x="15" y="15"/>
                      <a:pt x="15" y="15"/>
                      <a:pt x="15" y="15"/>
                    </a:cubicBezTo>
                    <a:cubicBezTo>
                      <a:pt x="15" y="14"/>
                      <a:pt x="16" y="13"/>
                      <a:pt x="15" y="13"/>
                    </a:cubicBezTo>
                    <a:cubicBezTo>
                      <a:pt x="15" y="14"/>
                      <a:pt x="15" y="14"/>
                      <a:pt x="15" y="15"/>
                    </a:cubicBezTo>
                    <a:cubicBezTo>
                      <a:pt x="15" y="14"/>
                      <a:pt x="15" y="14"/>
                      <a:pt x="15" y="13"/>
                    </a:cubicBezTo>
                    <a:cubicBezTo>
                      <a:pt x="15" y="14"/>
                      <a:pt x="15" y="13"/>
                      <a:pt x="14" y="14"/>
                    </a:cubicBezTo>
                    <a:cubicBezTo>
                      <a:pt x="15" y="13"/>
                      <a:pt x="15" y="13"/>
                      <a:pt x="16" y="12"/>
                    </a:cubicBezTo>
                    <a:cubicBezTo>
                      <a:pt x="16" y="11"/>
                      <a:pt x="15" y="13"/>
                      <a:pt x="15" y="12"/>
                    </a:cubicBezTo>
                    <a:cubicBezTo>
                      <a:pt x="15" y="13"/>
                      <a:pt x="15" y="13"/>
                      <a:pt x="15" y="14"/>
                    </a:cubicBezTo>
                    <a:cubicBezTo>
                      <a:pt x="14" y="15"/>
                      <a:pt x="15" y="13"/>
                      <a:pt x="15" y="13"/>
                    </a:cubicBezTo>
                    <a:cubicBezTo>
                      <a:pt x="14" y="15"/>
                      <a:pt x="14" y="14"/>
                      <a:pt x="14" y="13"/>
                    </a:cubicBezTo>
                    <a:cubicBezTo>
                      <a:pt x="14" y="13"/>
                      <a:pt x="14" y="14"/>
                      <a:pt x="14" y="14"/>
                    </a:cubicBezTo>
                    <a:cubicBezTo>
                      <a:pt x="15" y="13"/>
                      <a:pt x="13" y="14"/>
                      <a:pt x="13" y="14"/>
                    </a:cubicBezTo>
                    <a:cubicBezTo>
                      <a:pt x="13" y="13"/>
                      <a:pt x="14" y="13"/>
                      <a:pt x="14" y="13"/>
                    </a:cubicBezTo>
                    <a:cubicBezTo>
                      <a:pt x="13" y="13"/>
                      <a:pt x="13" y="14"/>
                      <a:pt x="13" y="14"/>
                    </a:cubicBezTo>
                    <a:cubicBezTo>
                      <a:pt x="14" y="13"/>
                      <a:pt x="13" y="13"/>
                      <a:pt x="14" y="13"/>
                    </a:cubicBezTo>
                    <a:cubicBezTo>
                      <a:pt x="14" y="13"/>
                      <a:pt x="13" y="13"/>
                      <a:pt x="13" y="14"/>
                    </a:cubicBezTo>
                    <a:cubicBezTo>
                      <a:pt x="13" y="14"/>
                      <a:pt x="13" y="13"/>
                      <a:pt x="13" y="14"/>
                    </a:cubicBezTo>
                    <a:cubicBezTo>
                      <a:pt x="13" y="13"/>
                      <a:pt x="13" y="13"/>
                      <a:pt x="13" y="13"/>
                    </a:cubicBezTo>
                    <a:cubicBezTo>
                      <a:pt x="14" y="12"/>
                      <a:pt x="13" y="14"/>
                      <a:pt x="14" y="13"/>
                    </a:cubicBezTo>
                    <a:cubicBezTo>
                      <a:pt x="13" y="13"/>
                      <a:pt x="13" y="13"/>
                      <a:pt x="13" y="14"/>
                    </a:cubicBezTo>
                    <a:cubicBezTo>
                      <a:pt x="13" y="13"/>
                      <a:pt x="13" y="14"/>
                      <a:pt x="13" y="14"/>
                    </a:cubicBezTo>
                    <a:cubicBezTo>
                      <a:pt x="13" y="13"/>
                      <a:pt x="13" y="13"/>
                      <a:pt x="13" y="13"/>
                    </a:cubicBezTo>
                    <a:cubicBezTo>
                      <a:pt x="14" y="12"/>
                      <a:pt x="14" y="12"/>
                      <a:pt x="15" y="11"/>
                    </a:cubicBezTo>
                    <a:cubicBezTo>
                      <a:pt x="14" y="11"/>
                      <a:pt x="14" y="12"/>
                      <a:pt x="13" y="13"/>
                    </a:cubicBezTo>
                    <a:cubicBezTo>
                      <a:pt x="13" y="13"/>
                      <a:pt x="13" y="13"/>
                      <a:pt x="13" y="12"/>
                    </a:cubicBezTo>
                    <a:cubicBezTo>
                      <a:pt x="13" y="13"/>
                      <a:pt x="13" y="12"/>
                      <a:pt x="12" y="13"/>
                    </a:cubicBezTo>
                    <a:cubicBezTo>
                      <a:pt x="13" y="12"/>
                      <a:pt x="12" y="13"/>
                      <a:pt x="12" y="12"/>
                    </a:cubicBezTo>
                    <a:cubicBezTo>
                      <a:pt x="12" y="12"/>
                      <a:pt x="12" y="12"/>
                      <a:pt x="12" y="11"/>
                    </a:cubicBezTo>
                    <a:cubicBezTo>
                      <a:pt x="12" y="11"/>
                      <a:pt x="11" y="13"/>
                      <a:pt x="11" y="13"/>
                    </a:cubicBezTo>
                    <a:cubicBezTo>
                      <a:pt x="13" y="11"/>
                      <a:pt x="10" y="14"/>
                      <a:pt x="12" y="12"/>
                    </a:cubicBezTo>
                    <a:cubicBezTo>
                      <a:pt x="11" y="13"/>
                      <a:pt x="11" y="13"/>
                      <a:pt x="11" y="13"/>
                    </a:cubicBezTo>
                    <a:cubicBezTo>
                      <a:pt x="11" y="12"/>
                      <a:pt x="11" y="12"/>
                      <a:pt x="11" y="12"/>
                    </a:cubicBezTo>
                    <a:cubicBezTo>
                      <a:pt x="10" y="13"/>
                      <a:pt x="11" y="12"/>
                      <a:pt x="10" y="13"/>
                    </a:cubicBezTo>
                    <a:cubicBezTo>
                      <a:pt x="10" y="13"/>
                      <a:pt x="10" y="13"/>
                      <a:pt x="10" y="12"/>
                    </a:cubicBezTo>
                    <a:cubicBezTo>
                      <a:pt x="10" y="13"/>
                      <a:pt x="9" y="13"/>
                      <a:pt x="10" y="12"/>
                    </a:cubicBezTo>
                    <a:cubicBezTo>
                      <a:pt x="10" y="12"/>
                      <a:pt x="10" y="13"/>
                      <a:pt x="9" y="13"/>
                    </a:cubicBezTo>
                    <a:cubicBezTo>
                      <a:pt x="9" y="13"/>
                      <a:pt x="11" y="11"/>
                      <a:pt x="9" y="13"/>
                    </a:cubicBezTo>
                    <a:cubicBezTo>
                      <a:pt x="9" y="13"/>
                      <a:pt x="9" y="13"/>
                      <a:pt x="9" y="13"/>
                    </a:cubicBezTo>
                    <a:cubicBezTo>
                      <a:pt x="9" y="13"/>
                      <a:pt x="9" y="12"/>
                      <a:pt x="10" y="12"/>
                    </a:cubicBezTo>
                    <a:cubicBezTo>
                      <a:pt x="10" y="12"/>
                      <a:pt x="9" y="12"/>
                      <a:pt x="9" y="13"/>
                    </a:cubicBezTo>
                    <a:cubicBezTo>
                      <a:pt x="9" y="12"/>
                      <a:pt x="9" y="12"/>
                      <a:pt x="10" y="12"/>
                    </a:cubicBezTo>
                    <a:cubicBezTo>
                      <a:pt x="9" y="13"/>
                      <a:pt x="10" y="11"/>
                      <a:pt x="9" y="12"/>
                    </a:cubicBezTo>
                    <a:cubicBezTo>
                      <a:pt x="10" y="11"/>
                      <a:pt x="9" y="13"/>
                      <a:pt x="9" y="11"/>
                    </a:cubicBezTo>
                    <a:cubicBezTo>
                      <a:pt x="9" y="12"/>
                      <a:pt x="9" y="12"/>
                      <a:pt x="9" y="12"/>
                    </a:cubicBezTo>
                    <a:cubicBezTo>
                      <a:pt x="9" y="11"/>
                      <a:pt x="9" y="11"/>
                      <a:pt x="9" y="11"/>
                    </a:cubicBezTo>
                    <a:cubicBezTo>
                      <a:pt x="9" y="11"/>
                      <a:pt x="9" y="12"/>
                      <a:pt x="8" y="13"/>
                    </a:cubicBezTo>
                    <a:cubicBezTo>
                      <a:pt x="9" y="12"/>
                      <a:pt x="8" y="12"/>
                      <a:pt x="9" y="11"/>
                    </a:cubicBezTo>
                    <a:cubicBezTo>
                      <a:pt x="9" y="11"/>
                      <a:pt x="9" y="11"/>
                      <a:pt x="9" y="12"/>
                    </a:cubicBezTo>
                    <a:cubicBezTo>
                      <a:pt x="9" y="11"/>
                      <a:pt x="9" y="11"/>
                      <a:pt x="10" y="10"/>
                    </a:cubicBezTo>
                    <a:cubicBezTo>
                      <a:pt x="10" y="10"/>
                      <a:pt x="10" y="10"/>
                      <a:pt x="10" y="9"/>
                    </a:cubicBezTo>
                    <a:cubicBezTo>
                      <a:pt x="10" y="10"/>
                      <a:pt x="9" y="10"/>
                      <a:pt x="9" y="11"/>
                    </a:cubicBezTo>
                    <a:cubicBezTo>
                      <a:pt x="9" y="11"/>
                      <a:pt x="8" y="12"/>
                      <a:pt x="8" y="12"/>
                    </a:cubicBezTo>
                    <a:cubicBezTo>
                      <a:pt x="10" y="10"/>
                      <a:pt x="8" y="13"/>
                      <a:pt x="8" y="12"/>
                    </a:cubicBezTo>
                    <a:cubicBezTo>
                      <a:pt x="8" y="11"/>
                      <a:pt x="9" y="11"/>
                      <a:pt x="9" y="11"/>
                    </a:cubicBezTo>
                    <a:cubicBezTo>
                      <a:pt x="9" y="11"/>
                      <a:pt x="8" y="11"/>
                      <a:pt x="9" y="11"/>
                    </a:cubicBezTo>
                    <a:cubicBezTo>
                      <a:pt x="8" y="11"/>
                      <a:pt x="8" y="11"/>
                      <a:pt x="8" y="12"/>
                    </a:cubicBezTo>
                    <a:cubicBezTo>
                      <a:pt x="8" y="12"/>
                      <a:pt x="9" y="10"/>
                      <a:pt x="8" y="11"/>
                    </a:cubicBezTo>
                    <a:cubicBezTo>
                      <a:pt x="8" y="11"/>
                      <a:pt x="8" y="10"/>
                      <a:pt x="9" y="10"/>
                    </a:cubicBezTo>
                    <a:cubicBezTo>
                      <a:pt x="8" y="11"/>
                      <a:pt x="7" y="12"/>
                      <a:pt x="9" y="10"/>
                    </a:cubicBezTo>
                    <a:cubicBezTo>
                      <a:pt x="7" y="11"/>
                      <a:pt x="8" y="10"/>
                      <a:pt x="8" y="10"/>
                    </a:cubicBezTo>
                    <a:cubicBezTo>
                      <a:pt x="8" y="10"/>
                      <a:pt x="8" y="10"/>
                      <a:pt x="8" y="11"/>
                    </a:cubicBezTo>
                    <a:cubicBezTo>
                      <a:pt x="8" y="10"/>
                      <a:pt x="7" y="11"/>
                      <a:pt x="8" y="10"/>
                    </a:cubicBezTo>
                    <a:cubicBezTo>
                      <a:pt x="8" y="10"/>
                      <a:pt x="7" y="10"/>
                      <a:pt x="8" y="10"/>
                    </a:cubicBezTo>
                    <a:cubicBezTo>
                      <a:pt x="8" y="10"/>
                      <a:pt x="7" y="11"/>
                      <a:pt x="7" y="11"/>
                    </a:cubicBezTo>
                    <a:cubicBezTo>
                      <a:pt x="7" y="11"/>
                      <a:pt x="8" y="10"/>
                      <a:pt x="8" y="10"/>
                    </a:cubicBezTo>
                    <a:cubicBezTo>
                      <a:pt x="7" y="11"/>
                      <a:pt x="8" y="9"/>
                      <a:pt x="8" y="9"/>
                    </a:cubicBezTo>
                    <a:cubicBezTo>
                      <a:pt x="6" y="11"/>
                      <a:pt x="8" y="9"/>
                      <a:pt x="6" y="11"/>
                    </a:cubicBezTo>
                    <a:cubicBezTo>
                      <a:pt x="8" y="8"/>
                      <a:pt x="5" y="11"/>
                      <a:pt x="7" y="9"/>
                    </a:cubicBezTo>
                    <a:cubicBezTo>
                      <a:pt x="4" y="11"/>
                      <a:pt x="6" y="8"/>
                      <a:pt x="5" y="9"/>
                    </a:cubicBezTo>
                    <a:cubicBezTo>
                      <a:pt x="5" y="9"/>
                      <a:pt x="5" y="8"/>
                      <a:pt x="5" y="8"/>
                    </a:cubicBezTo>
                    <a:cubicBezTo>
                      <a:pt x="5" y="8"/>
                      <a:pt x="5" y="8"/>
                      <a:pt x="4" y="9"/>
                    </a:cubicBezTo>
                    <a:cubicBezTo>
                      <a:pt x="5" y="8"/>
                      <a:pt x="4" y="9"/>
                      <a:pt x="5" y="8"/>
                    </a:cubicBezTo>
                    <a:cubicBezTo>
                      <a:pt x="5" y="8"/>
                      <a:pt x="4" y="8"/>
                      <a:pt x="4" y="8"/>
                    </a:cubicBezTo>
                    <a:cubicBezTo>
                      <a:pt x="5" y="8"/>
                      <a:pt x="5" y="8"/>
                      <a:pt x="5" y="7"/>
                    </a:cubicBezTo>
                    <a:cubicBezTo>
                      <a:pt x="4" y="8"/>
                      <a:pt x="4" y="8"/>
                      <a:pt x="5" y="7"/>
                    </a:cubicBezTo>
                    <a:cubicBezTo>
                      <a:pt x="4" y="8"/>
                      <a:pt x="4" y="7"/>
                      <a:pt x="4" y="7"/>
                    </a:cubicBezTo>
                    <a:cubicBezTo>
                      <a:pt x="5" y="7"/>
                      <a:pt x="5" y="7"/>
                      <a:pt x="5" y="7"/>
                    </a:cubicBezTo>
                    <a:cubicBezTo>
                      <a:pt x="5" y="6"/>
                      <a:pt x="4" y="7"/>
                      <a:pt x="5" y="6"/>
                    </a:cubicBezTo>
                    <a:cubicBezTo>
                      <a:pt x="5" y="6"/>
                      <a:pt x="5" y="6"/>
                      <a:pt x="5" y="6"/>
                    </a:cubicBezTo>
                    <a:cubicBezTo>
                      <a:pt x="5" y="5"/>
                      <a:pt x="4" y="6"/>
                      <a:pt x="4" y="5"/>
                    </a:cubicBezTo>
                    <a:cubicBezTo>
                      <a:pt x="3" y="6"/>
                      <a:pt x="2" y="6"/>
                      <a:pt x="3" y="5"/>
                    </a:cubicBezTo>
                    <a:cubicBezTo>
                      <a:pt x="1" y="6"/>
                      <a:pt x="1" y="4"/>
                      <a:pt x="2" y="3"/>
                    </a:cubicBezTo>
                    <a:cubicBezTo>
                      <a:pt x="3" y="3"/>
                      <a:pt x="3" y="3"/>
                      <a:pt x="3" y="3"/>
                    </a:cubicBezTo>
                    <a:cubicBezTo>
                      <a:pt x="2" y="3"/>
                      <a:pt x="3" y="3"/>
                      <a:pt x="3" y="3"/>
                    </a:cubicBezTo>
                    <a:cubicBezTo>
                      <a:pt x="2" y="3"/>
                      <a:pt x="1" y="3"/>
                      <a:pt x="1" y="3"/>
                    </a:cubicBezTo>
                    <a:cubicBezTo>
                      <a:pt x="1" y="3"/>
                      <a:pt x="1" y="2"/>
                      <a:pt x="2" y="2"/>
                    </a:cubicBezTo>
                    <a:cubicBezTo>
                      <a:pt x="2" y="2"/>
                      <a:pt x="2" y="2"/>
                      <a:pt x="1" y="2"/>
                    </a:cubicBezTo>
                    <a:cubicBezTo>
                      <a:pt x="1" y="2"/>
                      <a:pt x="1" y="2"/>
                      <a:pt x="1" y="2"/>
                    </a:cubicBezTo>
                    <a:cubicBezTo>
                      <a:pt x="1" y="2"/>
                      <a:pt x="1" y="2"/>
                      <a:pt x="1" y="2"/>
                    </a:cubicBezTo>
                    <a:cubicBezTo>
                      <a:pt x="1" y="1"/>
                      <a:pt x="1" y="1"/>
                      <a:pt x="2" y="1"/>
                    </a:cubicBezTo>
                    <a:cubicBezTo>
                      <a:pt x="2" y="1"/>
                      <a:pt x="1" y="1"/>
                      <a:pt x="1" y="1"/>
                    </a:cubicBezTo>
                    <a:cubicBezTo>
                      <a:pt x="0" y="1"/>
                      <a:pt x="1" y="0"/>
                      <a:pt x="1" y="0"/>
                    </a:cubicBezTo>
                    <a:cubicBezTo>
                      <a:pt x="1" y="0"/>
                      <a:pt x="1" y="0"/>
                      <a:pt x="1" y="0"/>
                    </a:cubicBezTo>
                    <a:cubicBezTo>
                      <a:pt x="0" y="0"/>
                      <a:pt x="3" y="1"/>
                      <a:pt x="2" y="0"/>
                    </a:cubicBezTo>
                    <a:cubicBezTo>
                      <a:pt x="2" y="0"/>
                      <a:pt x="2" y="0"/>
                      <a:pt x="3" y="1"/>
                    </a:cubicBezTo>
                    <a:cubicBezTo>
                      <a:pt x="3" y="1"/>
                      <a:pt x="2" y="0"/>
                      <a:pt x="2" y="0"/>
                    </a:cubicBezTo>
                    <a:cubicBezTo>
                      <a:pt x="3" y="1"/>
                      <a:pt x="3" y="1"/>
                      <a:pt x="4"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4" y="1"/>
                      <a:pt x="4" y="1"/>
                      <a:pt x="4" y="1"/>
                    </a:cubicBezTo>
                    <a:cubicBezTo>
                      <a:pt x="4" y="1"/>
                      <a:pt x="5" y="1"/>
                      <a:pt x="5" y="1"/>
                    </a:cubicBezTo>
                    <a:cubicBezTo>
                      <a:pt x="5" y="1"/>
                      <a:pt x="5" y="1"/>
                      <a:pt x="5" y="1"/>
                    </a:cubicBezTo>
                    <a:cubicBezTo>
                      <a:pt x="5" y="1"/>
                      <a:pt x="5" y="1"/>
                      <a:pt x="5" y="1"/>
                    </a:cubicBezTo>
                    <a:cubicBezTo>
                      <a:pt x="6" y="1"/>
                      <a:pt x="6" y="1"/>
                      <a:pt x="6" y="1"/>
                    </a:cubicBezTo>
                    <a:cubicBezTo>
                      <a:pt x="5" y="1"/>
                      <a:pt x="5" y="1"/>
                      <a:pt x="6" y="1"/>
                    </a:cubicBezTo>
                    <a:cubicBezTo>
                      <a:pt x="6" y="1"/>
                      <a:pt x="6" y="1"/>
                      <a:pt x="6" y="1"/>
                    </a:cubicBezTo>
                    <a:cubicBezTo>
                      <a:pt x="7" y="1"/>
                      <a:pt x="6" y="1"/>
                      <a:pt x="5" y="1"/>
                    </a:cubicBezTo>
                    <a:cubicBezTo>
                      <a:pt x="6" y="1"/>
                      <a:pt x="6" y="1"/>
                      <a:pt x="6" y="1"/>
                    </a:cubicBezTo>
                    <a:cubicBezTo>
                      <a:pt x="5" y="2"/>
                      <a:pt x="6" y="1"/>
                      <a:pt x="4" y="2"/>
                    </a:cubicBezTo>
                    <a:cubicBezTo>
                      <a:pt x="5" y="2"/>
                      <a:pt x="5" y="2"/>
                      <a:pt x="7" y="1"/>
                    </a:cubicBezTo>
                    <a:cubicBezTo>
                      <a:pt x="5" y="2"/>
                      <a:pt x="8" y="0"/>
                      <a:pt x="7" y="1"/>
                    </a:cubicBezTo>
                    <a:cubicBezTo>
                      <a:pt x="7" y="1"/>
                      <a:pt x="7" y="1"/>
                      <a:pt x="7" y="1"/>
                    </a:cubicBezTo>
                    <a:cubicBezTo>
                      <a:pt x="7" y="1"/>
                      <a:pt x="8" y="1"/>
                      <a:pt x="8" y="1"/>
                    </a:cubicBezTo>
                    <a:cubicBezTo>
                      <a:pt x="8" y="1"/>
                      <a:pt x="8" y="1"/>
                      <a:pt x="7" y="1"/>
                    </a:cubicBezTo>
                    <a:cubicBezTo>
                      <a:pt x="8" y="1"/>
                      <a:pt x="8" y="1"/>
                      <a:pt x="8" y="1"/>
                    </a:cubicBezTo>
                    <a:cubicBezTo>
                      <a:pt x="8" y="1"/>
                      <a:pt x="7" y="2"/>
                      <a:pt x="8" y="1"/>
                    </a:cubicBezTo>
                    <a:cubicBezTo>
                      <a:pt x="7" y="2"/>
                      <a:pt x="9" y="0"/>
                      <a:pt x="10" y="0"/>
                    </a:cubicBezTo>
                    <a:cubicBezTo>
                      <a:pt x="7" y="3"/>
                      <a:pt x="8" y="2"/>
                      <a:pt x="7" y="3"/>
                    </a:cubicBezTo>
                    <a:cubicBezTo>
                      <a:pt x="8" y="2"/>
                      <a:pt x="8" y="3"/>
                      <a:pt x="8" y="2"/>
                    </a:cubicBezTo>
                    <a:cubicBezTo>
                      <a:pt x="8" y="2"/>
                      <a:pt x="7" y="4"/>
                      <a:pt x="8" y="2"/>
                    </a:cubicBezTo>
                    <a:cubicBezTo>
                      <a:pt x="8" y="2"/>
                      <a:pt x="7" y="4"/>
                      <a:pt x="7" y="4"/>
                    </a:cubicBezTo>
                    <a:cubicBezTo>
                      <a:pt x="7" y="4"/>
                      <a:pt x="7" y="3"/>
                      <a:pt x="8" y="3"/>
                    </a:cubicBezTo>
                    <a:cubicBezTo>
                      <a:pt x="8" y="3"/>
                      <a:pt x="8" y="3"/>
                      <a:pt x="8" y="3"/>
                    </a:cubicBezTo>
                    <a:cubicBezTo>
                      <a:pt x="10" y="1"/>
                      <a:pt x="9" y="2"/>
                      <a:pt x="10" y="1"/>
                    </a:cubicBezTo>
                    <a:cubicBezTo>
                      <a:pt x="9" y="2"/>
                      <a:pt x="10" y="2"/>
                      <a:pt x="10" y="2"/>
                    </a:cubicBezTo>
                    <a:cubicBezTo>
                      <a:pt x="10" y="2"/>
                      <a:pt x="9" y="2"/>
                      <a:pt x="9" y="3"/>
                    </a:cubicBezTo>
                    <a:cubicBezTo>
                      <a:pt x="9" y="2"/>
                      <a:pt x="9" y="2"/>
                      <a:pt x="10" y="2"/>
                    </a:cubicBezTo>
                    <a:cubicBezTo>
                      <a:pt x="9" y="2"/>
                      <a:pt x="9" y="2"/>
                      <a:pt x="10" y="2"/>
                    </a:cubicBezTo>
                    <a:cubicBezTo>
                      <a:pt x="9" y="2"/>
                      <a:pt x="9" y="3"/>
                      <a:pt x="9" y="3"/>
                    </a:cubicBezTo>
                    <a:cubicBezTo>
                      <a:pt x="8" y="4"/>
                      <a:pt x="9" y="2"/>
                      <a:pt x="9" y="3"/>
                    </a:cubicBezTo>
                    <a:cubicBezTo>
                      <a:pt x="8" y="3"/>
                      <a:pt x="8" y="4"/>
                      <a:pt x="8" y="4"/>
                    </a:cubicBezTo>
                    <a:cubicBezTo>
                      <a:pt x="8" y="4"/>
                      <a:pt x="10" y="2"/>
                      <a:pt x="10" y="1"/>
                    </a:cubicBezTo>
                    <a:cubicBezTo>
                      <a:pt x="9" y="2"/>
                      <a:pt x="10" y="1"/>
                      <a:pt x="11" y="1"/>
                    </a:cubicBezTo>
                    <a:cubicBezTo>
                      <a:pt x="10" y="2"/>
                      <a:pt x="10" y="2"/>
                      <a:pt x="10" y="2"/>
                    </a:cubicBezTo>
                    <a:cubicBezTo>
                      <a:pt x="10" y="2"/>
                      <a:pt x="10" y="3"/>
                      <a:pt x="9" y="3"/>
                    </a:cubicBezTo>
                    <a:cubicBezTo>
                      <a:pt x="9" y="3"/>
                      <a:pt x="11" y="1"/>
                      <a:pt x="11" y="1"/>
                    </a:cubicBezTo>
                    <a:cubicBezTo>
                      <a:pt x="12" y="0"/>
                      <a:pt x="10" y="2"/>
                      <a:pt x="10" y="3"/>
                    </a:cubicBezTo>
                    <a:cubicBezTo>
                      <a:pt x="10" y="3"/>
                      <a:pt x="10" y="3"/>
                      <a:pt x="10" y="2"/>
                    </a:cubicBezTo>
                    <a:cubicBezTo>
                      <a:pt x="11" y="2"/>
                      <a:pt x="10" y="3"/>
                      <a:pt x="10" y="2"/>
                    </a:cubicBezTo>
                    <a:cubicBezTo>
                      <a:pt x="11" y="1"/>
                      <a:pt x="11" y="1"/>
                      <a:pt x="11" y="1"/>
                    </a:cubicBezTo>
                    <a:cubicBezTo>
                      <a:pt x="11" y="2"/>
                      <a:pt x="10" y="2"/>
                      <a:pt x="10" y="2"/>
                    </a:cubicBezTo>
                    <a:cubicBezTo>
                      <a:pt x="10" y="2"/>
                      <a:pt x="11" y="1"/>
                      <a:pt x="10" y="2"/>
                    </a:cubicBezTo>
                    <a:cubicBezTo>
                      <a:pt x="11" y="1"/>
                      <a:pt x="10" y="3"/>
                      <a:pt x="11" y="1"/>
                    </a:cubicBezTo>
                    <a:cubicBezTo>
                      <a:pt x="12" y="1"/>
                      <a:pt x="12" y="1"/>
                      <a:pt x="12" y="1"/>
                    </a:cubicBezTo>
                    <a:cubicBezTo>
                      <a:pt x="11" y="2"/>
                      <a:pt x="10" y="3"/>
                      <a:pt x="11" y="3"/>
                    </a:cubicBezTo>
                    <a:cubicBezTo>
                      <a:pt x="11" y="2"/>
                      <a:pt x="11" y="2"/>
                      <a:pt x="11" y="2"/>
                    </a:cubicBezTo>
                    <a:cubicBezTo>
                      <a:pt x="12" y="1"/>
                      <a:pt x="11" y="2"/>
                      <a:pt x="12" y="1"/>
                    </a:cubicBezTo>
                    <a:cubicBezTo>
                      <a:pt x="11" y="3"/>
                      <a:pt x="11" y="2"/>
                      <a:pt x="10" y="3"/>
                    </a:cubicBezTo>
                    <a:cubicBezTo>
                      <a:pt x="10" y="4"/>
                      <a:pt x="10" y="4"/>
                      <a:pt x="9" y="5"/>
                    </a:cubicBezTo>
                    <a:cubicBezTo>
                      <a:pt x="9" y="5"/>
                      <a:pt x="10" y="4"/>
                      <a:pt x="10" y="4"/>
                    </a:cubicBezTo>
                    <a:cubicBezTo>
                      <a:pt x="11" y="3"/>
                      <a:pt x="9" y="4"/>
                      <a:pt x="11" y="3"/>
                    </a:cubicBezTo>
                    <a:cubicBezTo>
                      <a:pt x="10" y="3"/>
                      <a:pt x="10" y="4"/>
                      <a:pt x="10" y="4"/>
                    </a:cubicBezTo>
                    <a:cubicBezTo>
                      <a:pt x="9" y="5"/>
                      <a:pt x="9" y="4"/>
                      <a:pt x="9" y="5"/>
                    </a:cubicBezTo>
                    <a:cubicBezTo>
                      <a:pt x="9" y="5"/>
                      <a:pt x="10" y="4"/>
                      <a:pt x="11" y="3"/>
                    </a:cubicBezTo>
                    <a:cubicBezTo>
                      <a:pt x="11" y="3"/>
                      <a:pt x="10" y="3"/>
                      <a:pt x="10" y="4"/>
                    </a:cubicBezTo>
                    <a:cubicBezTo>
                      <a:pt x="10" y="4"/>
                      <a:pt x="9" y="5"/>
                      <a:pt x="9" y="5"/>
                    </a:cubicBezTo>
                    <a:cubicBezTo>
                      <a:pt x="9" y="5"/>
                      <a:pt x="9" y="5"/>
                      <a:pt x="9" y="6"/>
                    </a:cubicBezTo>
                    <a:cubicBezTo>
                      <a:pt x="8" y="6"/>
                      <a:pt x="9" y="5"/>
                      <a:pt x="9" y="5"/>
                    </a:cubicBezTo>
                    <a:cubicBezTo>
                      <a:pt x="9" y="6"/>
                      <a:pt x="9" y="6"/>
                      <a:pt x="8" y="6"/>
                    </a:cubicBezTo>
                    <a:cubicBezTo>
                      <a:pt x="9" y="6"/>
                      <a:pt x="9" y="5"/>
                      <a:pt x="10" y="5"/>
                    </a:cubicBezTo>
                    <a:cubicBezTo>
                      <a:pt x="10" y="5"/>
                      <a:pt x="9" y="5"/>
                      <a:pt x="11" y="4"/>
                    </a:cubicBezTo>
                    <a:cubicBezTo>
                      <a:pt x="11" y="4"/>
                      <a:pt x="10" y="4"/>
                      <a:pt x="10" y="4"/>
                    </a:cubicBezTo>
                    <a:cubicBezTo>
                      <a:pt x="10" y="4"/>
                      <a:pt x="11" y="4"/>
                      <a:pt x="10" y="5"/>
                    </a:cubicBezTo>
                    <a:cubicBezTo>
                      <a:pt x="10" y="5"/>
                      <a:pt x="10" y="4"/>
                      <a:pt x="10" y="4"/>
                    </a:cubicBezTo>
                    <a:cubicBezTo>
                      <a:pt x="11" y="4"/>
                      <a:pt x="11" y="4"/>
                      <a:pt x="11" y="4"/>
                    </a:cubicBezTo>
                    <a:cubicBezTo>
                      <a:pt x="12" y="3"/>
                      <a:pt x="10" y="5"/>
                      <a:pt x="11" y="4"/>
                    </a:cubicBezTo>
                    <a:cubicBezTo>
                      <a:pt x="11" y="3"/>
                      <a:pt x="11" y="4"/>
                      <a:pt x="11" y="4"/>
                    </a:cubicBezTo>
                    <a:cubicBezTo>
                      <a:pt x="11" y="4"/>
                      <a:pt x="11" y="4"/>
                      <a:pt x="10" y="5"/>
                    </a:cubicBezTo>
                    <a:cubicBezTo>
                      <a:pt x="12" y="3"/>
                      <a:pt x="11" y="4"/>
                      <a:pt x="13" y="3"/>
                    </a:cubicBezTo>
                    <a:cubicBezTo>
                      <a:pt x="12" y="4"/>
                      <a:pt x="11" y="5"/>
                      <a:pt x="10" y="7"/>
                    </a:cubicBezTo>
                    <a:cubicBezTo>
                      <a:pt x="11" y="7"/>
                      <a:pt x="10" y="8"/>
                      <a:pt x="11" y="8"/>
                    </a:cubicBezTo>
                    <a:cubicBezTo>
                      <a:pt x="11" y="8"/>
                      <a:pt x="12" y="6"/>
                      <a:pt x="12" y="7"/>
                    </a:cubicBezTo>
                    <a:cubicBezTo>
                      <a:pt x="12" y="7"/>
                      <a:pt x="12" y="6"/>
                      <a:pt x="13" y="6"/>
                    </a:cubicBezTo>
                    <a:cubicBezTo>
                      <a:pt x="13" y="6"/>
                      <a:pt x="14" y="5"/>
                      <a:pt x="12" y="7"/>
                    </a:cubicBezTo>
                    <a:cubicBezTo>
                      <a:pt x="13" y="6"/>
                      <a:pt x="14" y="5"/>
                      <a:pt x="14" y="5"/>
                    </a:cubicBezTo>
                    <a:cubicBezTo>
                      <a:pt x="13" y="6"/>
                      <a:pt x="13" y="6"/>
                      <a:pt x="13" y="6"/>
                    </a:cubicBezTo>
                    <a:cubicBezTo>
                      <a:pt x="13" y="6"/>
                      <a:pt x="13" y="6"/>
                      <a:pt x="13" y="6"/>
                    </a:cubicBezTo>
                    <a:cubicBezTo>
                      <a:pt x="13" y="7"/>
                      <a:pt x="13" y="6"/>
                      <a:pt x="12" y="7"/>
                    </a:cubicBezTo>
                    <a:cubicBezTo>
                      <a:pt x="13" y="6"/>
                      <a:pt x="12" y="7"/>
                      <a:pt x="12" y="7"/>
                    </a:cubicBezTo>
                    <a:cubicBezTo>
                      <a:pt x="12" y="8"/>
                      <a:pt x="12" y="7"/>
                      <a:pt x="11" y="8"/>
                    </a:cubicBezTo>
                    <a:cubicBezTo>
                      <a:pt x="11" y="8"/>
                      <a:pt x="11" y="8"/>
                      <a:pt x="11" y="8"/>
                    </a:cubicBezTo>
                    <a:cubicBezTo>
                      <a:pt x="12" y="8"/>
                      <a:pt x="12" y="8"/>
                      <a:pt x="11" y="9"/>
                    </a:cubicBezTo>
                    <a:cubicBezTo>
                      <a:pt x="12" y="8"/>
                      <a:pt x="13" y="7"/>
                      <a:pt x="13" y="6"/>
                    </a:cubicBezTo>
                    <a:cubicBezTo>
                      <a:pt x="13" y="6"/>
                      <a:pt x="12" y="8"/>
                      <a:pt x="13" y="7"/>
                    </a:cubicBezTo>
                    <a:cubicBezTo>
                      <a:pt x="13" y="6"/>
                      <a:pt x="13" y="7"/>
                      <a:pt x="13" y="7"/>
                    </a:cubicBezTo>
                    <a:cubicBezTo>
                      <a:pt x="13" y="7"/>
                      <a:pt x="13" y="7"/>
                      <a:pt x="13" y="7"/>
                    </a:cubicBezTo>
                    <a:cubicBezTo>
                      <a:pt x="12" y="8"/>
                      <a:pt x="12" y="8"/>
                      <a:pt x="12" y="8"/>
                    </a:cubicBezTo>
                    <a:cubicBezTo>
                      <a:pt x="12" y="8"/>
                      <a:pt x="12" y="8"/>
                      <a:pt x="12" y="8"/>
                    </a:cubicBezTo>
                    <a:cubicBezTo>
                      <a:pt x="12" y="9"/>
                      <a:pt x="12" y="8"/>
                      <a:pt x="12" y="8"/>
                    </a:cubicBezTo>
                    <a:cubicBezTo>
                      <a:pt x="12" y="8"/>
                      <a:pt x="12" y="9"/>
                      <a:pt x="11" y="9"/>
                    </a:cubicBezTo>
                    <a:cubicBezTo>
                      <a:pt x="12" y="8"/>
                      <a:pt x="12" y="8"/>
                      <a:pt x="13" y="7"/>
                    </a:cubicBezTo>
                    <a:cubicBezTo>
                      <a:pt x="13" y="7"/>
                      <a:pt x="13" y="7"/>
                      <a:pt x="13" y="7"/>
                    </a:cubicBezTo>
                    <a:cubicBezTo>
                      <a:pt x="13" y="7"/>
                      <a:pt x="13" y="7"/>
                      <a:pt x="13" y="8"/>
                    </a:cubicBezTo>
                    <a:cubicBezTo>
                      <a:pt x="13" y="7"/>
                      <a:pt x="12" y="8"/>
                      <a:pt x="13" y="7"/>
                    </a:cubicBezTo>
                    <a:cubicBezTo>
                      <a:pt x="12" y="8"/>
                      <a:pt x="12" y="8"/>
                      <a:pt x="12" y="9"/>
                    </a:cubicBezTo>
                    <a:cubicBezTo>
                      <a:pt x="12" y="9"/>
                      <a:pt x="13" y="7"/>
                      <a:pt x="12" y="9"/>
                    </a:cubicBezTo>
                    <a:cubicBezTo>
                      <a:pt x="12" y="9"/>
                      <a:pt x="13" y="8"/>
                      <a:pt x="13" y="8"/>
                    </a:cubicBezTo>
                    <a:cubicBezTo>
                      <a:pt x="14" y="7"/>
                      <a:pt x="12" y="9"/>
                      <a:pt x="13" y="8"/>
                    </a:cubicBezTo>
                    <a:cubicBezTo>
                      <a:pt x="13" y="8"/>
                      <a:pt x="13" y="8"/>
                      <a:pt x="12" y="9"/>
                    </a:cubicBezTo>
                    <a:cubicBezTo>
                      <a:pt x="12" y="9"/>
                      <a:pt x="12" y="9"/>
                      <a:pt x="12" y="9"/>
                    </a:cubicBezTo>
                    <a:cubicBezTo>
                      <a:pt x="13" y="7"/>
                      <a:pt x="13" y="8"/>
                      <a:pt x="14" y="7"/>
                    </a:cubicBezTo>
                    <a:cubicBezTo>
                      <a:pt x="13" y="8"/>
                      <a:pt x="14" y="6"/>
                      <a:pt x="13" y="8"/>
                    </a:cubicBezTo>
                    <a:cubicBezTo>
                      <a:pt x="13" y="8"/>
                      <a:pt x="14" y="7"/>
                      <a:pt x="14" y="7"/>
                    </a:cubicBezTo>
                    <a:cubicBezTo>
                      <a:pt x="14" y="7"/>
                      <a:pt x="13" y="8"/>
                      <a:pt x="13" y="8"/>
                    </a:cubicBezTo>
                    <a:cubicBezTo>
                      <a:pt x="15" y="6"/>
                      <a:pt x="13" y="9"/>
                      <a:pt x="14" y="8"/>
                    </a:cubicBezTo>
                    <a:cubicBezTo>
                      <a:pt x="14" y="8"/>
                      <a:pt x="14" y="8"/>
                      <a:pt x="14" y="9"/>
                    </a:cubicBezTo>
                    <a:cubicBezTo>
                      <a:pt x="14" y="8"/>
                      <a:pt x="14" y="8"/>
                      <a:pt x="15" y="8"/>
                    </a:cubicBezTo>
                    <a:cubicBezTo>
                      <a:pt x="15" y="8"/>
                      <a:pt x="14" y="8"/>
                      <a:pt x="14" y="9"/>
                    </a:cubicBezTo>
                    <a:cubicBezTo>
                      <a:pt x="14" y="9"/>
                      <a:pt x="14" y="9"/>
                      <a:pt x="14" y="9"/>
                    </a:cubicBezTo>
                    <a:cubicBezTo>
                      <a:pt x="14" y="9"/>
                      <a:pt x="13" y="11"/>
                      <a:pt x="13" y="11"/>
                    </a:cubicBezTo>
                    <a:cubicBezTo>
                      <a:pt x="13" y="11"/>
                      <a:pt x="13" y="10"/>
                      <a:pt x="13" y="10"/>
                    </a:cubicBezTo>
                    <a:cubicBezTo>
                      <a:pt x="14" y="10"/>
                      <a:pt x="13" y="11"/>
                      <a:pt x="14" y="9"/>
                    </a:cubicBezTo>
                    <a:cubicBezTo>
                      <a:pt x="14" y="10"/>
                      <a:pt x="14" y="10"/>
                      <a:pt x="14" y="10"/>
                    </a:cubicBezTo>
                    <a:cubicBezTo>
                      <a:pt x="14" y="10"/>
                      <a:pt x="14" y="10"/>
                      <a:pt x="13" y="11"/>
                    </a:cubicBezTo>
                    <a:cubicBezTo>
                      <a:pt x="14" y="11"/>
                      <a:pt x="15" y="9"/>
                      <a:pt x="14" y="11"/>
                    </a:cubicBezTo>
                    <a:cubicBezTo>
                      <a:pt x="14" y="10"/>
                      <a:pt x="14" y="10"/>
                      <a:pt x="14" y="9"/>
                    </a:cubicBezTo>
                    <a:cubicBezTo>
                      <a:pt x="14" y="10"/>
                      <a:pt x="14" y="10"/>
                      <a:pt x="15" y="9"/>
                    </a:cubicBezTo>
                    <a:cubicBezTo>
                      <a:pt x="15" y="8"/>
                      <a:pt x="14" y="10"/>
                      <a:pt x="14" y="10"/>
                    </a:cubicBezTo>
                    <a:cubicBezTo>
                      <a:pt x="14" y="11"/>
                      <a:pt x="14" y="10"/>
                      <a:pt x="14" y="10"/>
                    </a:cubicBezTo>
                    <a:cubicBezTo>
                      <a:pt x="14" y="11"/>
                      <a:pt x="14" y="11"/>
                      <a:pt x="13" y="11"/>
                    </a:cubicBezTo>
                    <a:cubicBezTo>
                      <a:pt x="14" y="11"/>
                      <a:pt x="14" y="10"/>
                      <a:pt x="15" y="9"/>
                    </a:cubicBezTo>
                    <a:cubicBezTo>
                      <a:pt x="15" y="10"/>
                      <a:pt x="15" y="10"/>
                      <a:pt x="16" y="9"/>
                    </a:cubicBezTo>
                    <a:cubicBezTo>
                      <a:pt x="16" y="9"/>
                      <a:pt x="15" y="10"/>
                      <a:pt x="15" y="10"/>
                    </a:cubicBezTo>
                    <a:cubicBezTo>
                      <a:pt x="15" y="9"/>
                      <a:pt x="16" y="9"/>
                      <a:pt x="16" y="9"/>
                    </a:cubicBezTo>
                    <a:cubicBezTo>
                      <a:pt x="15" y="10"/>
                      <a:pt x="15" y="10"/>
                      <a:pt x="15" y="10"/>
                    </a:cubicBezTo>
                    <a:cubicBezTo>
                      <a:pt x="14" y="11"/>
                      <a:pt x="16" y="9"/>
                      <a:pt x="15" y="11"/>
                    </a:cubicBezTo>
                    <a:cubicBezTo>
                      <a:pt x="16" y="10"/>
                      <a:pt x="16" y="9"/>
                      <a:pt x="15" y="10"/>
                    </a:cubicBezTo>
                    <a:cubicBezTo>
                      <a:pt x="16" y="9"/>
                      <a:pt x="17" y="9"/>
                      <a:pt x="17" y="8"/>
                    </a:cubicBezTo>
                    <a:cubicBezTo>
                      <a:pt x="17" y="8"/>
                      <a:pt x="17" y="8"/>
                      <a:pt x="17" y="8"/>
                    </a:cubicBezTo>
                    <a:cubicBezTo>
                      <a:pt x="17" y="8"/>
                      <a:pt x="17" y="8"/>
                      <a:pt x="17" y="9"/>
                    </a:cubicBezTo>
                    <a:cubicBezTo>
                      <a:pt x="17" y="9"/>
                      <a:pt x="16" y="9"/>
                      <a:pt x="16" y="9"/>
                    </a:cubicBezTo>
                    <a:cubicBezTo>
                      <a:pt x="15" y="10"/>
                      <a:pt x="17" y="9"/>
                      <a:pt x="15" y="11"/>
                    </a:cubicBezTo>
                    <a:cubicBezTo>
                      <a:pt x="15" y="11"/>
                      <a:pt x="15" y="11"/>
                      <a:pt x="16" y="11"/>
                    </a:cubicBezTo>
                    <a:cubicBezTo>
                      <a:pt x="16" y="10"/>
                      <a:pt x="17" y="10"/>
                      <a:pt x="17" y="9"/>
                    </a:cubicBezTo>
                    <a:cubicBezTo>
                      <a:pt x="17" y="9"/>
                      <a:pt x="16" y="10"/>
                      <a:pt x="16" y="10"/>
                    </a:cubicBezTo>
                    <a:cubicBezTo>
                      <a:pt x="16" y="11"/>
                      <a:pt x="17" y="9"/>
                      <a:pt x="16" y="10"/>
                    </a:cubicBezTo>
                    <a:cubicBezTo>
                      <a:pt x="16" y="10"/>
                      <a:pt x="17" y="10"/>
                      <a:pt x="17" y="8"/>
                    </a:cubicBezTo>
                    <a:cubicBezTo>
                      <a:pt x="16" y="10"/>
                      <a:pt x="18" y="8"/>
                      <a:pt x="17" y="9"/>
                    </a:cubicBezTo>
                    <a:cubicBezTo>
                      <a:pt x="17" y="9"/>
                      <a:pt x="18" y="9"/>
                      <a:pt x="18" y="8"/>
                    </a:cubicBezTo>
                    <a:cubicBezTo>
                      <a:pt x="18" y="8"/>
                      <a:pt x="17" y="9"/>
                      <a:pt x="17" y="9"/>
                    </a:cubicBezTo>
                    <a:cubicBezTo>
                      <a:pt x="18" y="9"/>
                      <a:pt x="18" y="8"/>
                      <a:pt x="18" y="8"/>
                    </a:cubicBezTo>
                    <a:cubicBezTo>
                      <a:pt x="18" y="8"/>
                      <a:pt x="18" y="8"/>
                      <a:pt x="18" y="8"/>
                    </a:cubicBezTo>
                    <a:cubicBezTo>
                      <a:pt x="19" y="7"/>
                      <a:pt x="18" y="8"/>
                      <a:pt x="18" y="8"/>
                    </a:cubicBezTo>
                    <a:cubicBezTo>
                      <a:pt x="18" y="9"/>
                      <a:pt x="18" y="9"/>
                      <a:pt x="17" y="9"/>
                    </a:cubicBezTo>
                    <a:cubicBezTo>
                      <a:pt x="17" y="9"/>
                      <a:pt x="18" y="9"/>
                      <a:pt x="18" y="9"/>
                    </a:cubicBezTo>
                    <a:cubicBezTo>
                      <a:pt x="18" y="8"/>
                      <a:pt x="18" y="9"/>
                      <a:pt x="18" y="9"/>
                    </a:cubicBezTo>
                    <a:cubicBezTo>
                      <a:pt x="19" y="7"/>
                      <a:pt x="18" y="9"/>
                      <a:pt x="19" y="8"/>
                    </a:cubicBezTo>
                    <a:cubicBezTo>
                      <a:pt x="19" y="8"/>
                      <a:pt x="19" y="8"/>
                      <a:pt x="18" y="9"/>
                    </a:cubicBezTo>
                    <a:cubicBezTo>
                      <a:pt x="19" y="8"/>
                      <a:pt x="19" y="8"/>
                      <a:pt x="19" y="8"/>
                    </a:cubicBezTo>
                    <a:cubicBezTo>
                      <a:pt x="18" y="9"/>
                      <a:pt x="19" y="8"/>
                      <a:pt x="18" y="9"/>
                    </a:cubicBezTo>
                    <a:cubicBezTo>
                      <a:pt x="17" y="10"/>
                      <a:pt x="20" y="6"/>
                      <a:pt x="19" y="8"/>
                    </a:cubicBezTo>
                    <a:cubicBezTo>
                      <a:pt x="20" y="6"/>
                      <a:pt x="19" y="9"/>
                      <a:pt x="20" y="8"/>
                    </a:cubicBezTo>
                    <a:cubicBezTo>
                      <a:pt x="19" y="8"/>
                      <a:pt x="19" y="9"/>
                      <a:pt x="18" y="10"/>
                    </a:cubicBezTo>
                    <a:cubicBezTo>
                      <a:pt x="18" y="10"/>
                      <a:pt x="19" y="9"/>
                      <a:pt x="19" y="8"/>
                    </a:cubicBezTo>
                    <a:cubicBezTo>
                      <a:pt x="19" y="9"/>
                      <a:pt x="19" y="10"/>
                      <a:pt x="18" y="10"/>
                    </a:cubicBezTo>
                    <a:cubicBezTo>
                      <a:pt x="18" y="10"/>
                      <a:pt x="19" y="9"/>
                      <a:pt x="19" y="9"/>
                    </a:cubicBezTo>
                    <a:cubicBezTo>
                      <a:pt x="19" y="9"/>
                      <a:pt x="19" y="9"/>
                      <a:pt x="19" y="9"/>
                    </a:cubicBezTo>
                    <a:cubicBezTo>
                      <a:pt x="19" y="9"/>
                      <a:pt x="19" y="10"/>
                      <a:pt x="19" y="10"/>
                    </a:cubicBezTo>
                    <a:cubicBezTo>
                      <a:pt x="19" y="9"/>
                      <a:pt x="20" y="9"/>
                      <a:pt x="19" y="9"/>
                    </a:cubicBezTo>
                    <a:cubicBezTo>
                      <a:pt x="19" y="9"/>
                      <a:pt x="20" y="9"/>
                      <a:pt x="20" y="9"/>
                    </a:cubicBezTo>
                    <a:cubicBezTo>
                      <a:pt x="20" y="8"/>
                      <a:pt x="20" y="8"/>
                      <a:pt x="21" y="8"/>
                    </a:cubicBezTo>
                    <a:cubicBezTo>
                      <a:pt x="20" y="9"/>
                      <a:pt x="20" y="9"/>
                      <a:pt x="20" y="9"/>
                    </a:cubicBezTo>
                    <a:cubicBezTo>
                      <a:pt x="19" y="10"/>
                      <a:pt x="20" y="9"/>
                      <a:pt x="20" y="9"/>
                    </a:cubicBezTo>
                    <a:cubicBezTo>
                      <a:pt x="19" y="10"/>
                      <a:pt x="19" y="10"/>
                      <a:pt x="19" y="11"/>
                    </a:cubicBezTo>
                    <a:cubicBezTo>
                      <a:pt x="20" y="10"/>
                      <a:pt x="19" y="11"/>
                      <a:pt x="20" y="10"/>
                    </a:cubicBezTo>
                    <a:cubicBezTo>
                      <a:pt x="19" y="12"/>
                      <a:pt x="21" y="11"/>
                      <a:pt x="21" y="11"/>
                    </a:cubicBezTo>
                    <a:cubicBezTo>
                      <a:pt x="22" y="10"/>
                      <a:pt x="21" y="11"/>
                      <a:pt x="22" y="10"/>
                    </a:cubicBezTo>
                    <a:cubicBezTo>
                      <a:pt x="22" y="10"/>
                      <a:pt x="21" y="11"/>
                      <a:pt x="22" y="10"/>
                    </a:cubicBezTo>
                    <a:cubicBezTo>
                      <a:pt x="21" y="11"/>
                      <a:pt x="22" y="9"/>
                      <a:pt x="21" y="10"/>
                    </a:cubicBezTo>
                    <a:cubicBezTo>
                      <a:pt x="22" y="10"/>
                      <a:pt x="22" y="9"/>
                      <a:pt x="22" y="9"/>
                    </a:cubicBezTo>
                    <a:cubicBezTo>
                      <a:pt x="21" y="10"/>
                      <a:pt x="22" y="9"/>
                      <a:pt x="22" y="9"/>
                    </a:cubicBezTo>
                    <a:cubicBezTo>
                      <a:pt x="21" y="10"/>
                      <a:pt x="22" y="10"/>
                      <a:pt x="22" y="9"/>
                    </a:cubicBezTo>
                    <a:cubicBezTo>
                      <a:pt x="23" y="8"/>
                      <a:pt x="22" y="10"/>
                      <a:pt x="22" y="9"/>
                    </a:cubicBezTo>
                    <a:cubicBezTo>
                      <a:pt x="22" y="10"/>
                      <a:pt x="22" y="10"/>
                      <a:pt x="21" y="11"/>
                    </a:cubicBezTo>
                    <a:cubicBezTo>
                      <a:pt x="21" y="11"/>
                      <a:pt x="22" y="9"/>
                      <a:pt x="22" y="10"/>
                    </a:cubicBezTo>
                    <a:cubicBezTo>
                      <a:pt x="22" y="9"/>
                      <a:pt x="22" y="10"/>
                      <a:pt x="22" y="9"/>
                    </a:cubicBezTo>
                    <a:cubicBezTo>
                      <a:pt x="22" y="9"/>
                      <a:pt x="22" y="10"/>
                      <a:pt x="22" y="10"/>
                    </a:cubicBezTo>
                    <a:cubicBezTo>
                      <a:pt x="22" y="10"/>
                      <a:pt x="21" y="11"/>
                      <a:pt x="21" y="11"/>
                    </a:cubicBezTo>
                    <a:cubicBezTo>
                      <a:pt x="21" y="11"/>
                      <a:pt x="22" y="11"/>
                      <a:pt x="22" y="10"/>
                    </a:cubicBezTo>
                    <a:cubicBezTo>
                      <a:pt x="22" y="11"/>
                      <a:pt x="23" y="9"/>
                      <a:pt x="22" y="11"/>
                    </a:cubicBezTo>
                    <a:cubicBezTo>
                      <a:pt x="23" y="10"/>
                      <a:pt x="22" y="12"/>
                      <a:pt x="23" y="10"/>
                    </a:cubicBezTo>
                    <a:cubicBezTo>
                      <a:pt x="23" y="10"/>
                      <a:pt x="22" y="12"/>
                      <a:pt x="22" y="13"/>
                    </a:cubicBezTo>
                    <a:close/>
                    <a:moveTo>
                      <a:pt x="7" y="6"/>
                    </a:moveTo>
                    <a:cubicBezTo>
                      <a:pt x="7" y="6"/>
                      <a:pt x="8" y="5"/>
                      <a:pt x="8" y="5"/>
                    </a:cubicBezTo>
                    <a:cubicBezTo>
                      <a:pt x="8" y="5"/>
                      <a:pt x="8" y="5"/>
                      <a:pt x="7" y="6"/>
                    </a:cubicBezTo>
                    <a:cubicBezTo>
                      <a:pt x="7" y="6"/>
                      <a:pt x="7" y="6"/>
                      <a:pt x="7" y="6"/>
                    </a:cubicBezTo>
                    <a:cubicBezTo>
                      <a:pt x="7" y="6"/>
                      <a:pt x="8" y="5"/>
                      <a:pt x="8" y="5"/>
                    </a:cubicBezTo>
                    <a:cubicBezTo>
                      <a:pt x="8" y="6"/>
                      <a:pt x="7" y="7"/>
                      <a:pt x="7" y="6"/>
                    </a:cubicBezTo>
                    <a:close/>
                    <a:moveTo>
                      <a:pt x="9" y="5"/>
                    </a:moveTo>
                    <a:cubicBezTo>
                      <a:pt x="9" y="5"/>
                      <a:pt x="9" y="5"/>
                      <a:pt x="9" y="5"/>
                    </a:cubicBezTo>
                    <a:cubicBezTo>
                      <a:pt x="8" y="5"/>
                      <a:pt x="7" y="6"/>
                      <a:pt x="7" y="6"/>
                    </a:cubicBezTo>
                    <a:cubicBezTo>
                      <a:pt x="8" y="6"/>
                      <a:pt x="8" y="5"/>
                      <a:pt x="8" y="5"/>
                    </a:cubicBezTo>
                    <a:cubicBezTo>
                      <a:pt x="8" y="5"/>
                      <a:pt x="8" y="5"/>
                      <a:pt x="9" y="5"/>
                    </a:cubicBezTo>
                    <a:close/>
                    <a:moveTo>
                      <a:pt x="8" y="6"/>
                    </a:moveTo>
                    <a:cubicBezTo>
                      <a:pt x="8" y="6"/>
                      <a:pt x="7" y="7"/>
                      <a:pt x="8" y="6"/>
                    </a:cubicBezTo>
                    <a:cubicBezTo>
                      <a:pt x="7" y="7"/>
                      <a:pt x="7" y="7"/>
                      <a:pt x="7" y="7"/>
                    </a:cubicBezTo>
                    <a:cubicBezTo>
                      <a:pt x="7" y="7"/>
                      <a:pt x="7" y="7"/>
                      <a:pt x="8" y="6"/>
                    </a:cubicBezTo>
                    <a:close/>
                    <a:moveTo>
                      <a:pt x="15" y="10"/>
                    </a:moveTo>
                    <a:cubicBezTo>
                      <a:pt x="15" y="11"/>
                      <a:pt x="14" y="12"/>
                      <a:pt x="13" y="12"/>
                    </a:cubicBezTo>
                    <a:cubicBezTo>
                      <a:pt x="14" y="12"/>
                      <a:pt x="16" y="9"/>
                      <a:pt x="15" y="10"/>
                    </a:cubicBezTo>
                    <a:close/>
                    <a:moveTo>
                      <a:pt x="16" y="12"/>
                    </a:moveTo>
                    <a:cubicBezTo>
                      <a:pt x="16" y="11"/>
                      <a:pt x="17" y="10"/>
                      <a:pt x="17" y="10"/>
                    </a:cubicBezTo>
                    <a:cubicBezTo>
                      <a:pt x="16" y="11"/>
                      <a:pt x="16" y="11"/>
                      <a:pt x="16" y="12"/>
                    </a:cubicBezTo>
                    <a:cubicBezTo>
                      <a:pt x="16" y="12"/>
                      <a:pt x="16" y="12"/>
                      <a:pt x="15" y="12"/>
                    </a:cubicBezTo>
                    <a:cubicBezTo>
                      <a:pt x="15" y="12"/>
                      <a:pt x="16" y="12"/>
                      <a:pt x="16" y="12"/>
                    </a:cubicBezTo>
                    <a:close/>
                  </a:path>
                </a:pathLst>
              </a:custGeom>
              <a:solidFill>
                <a:srgbClr val="FF5E7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7"/>
              <p:cNvSpPr>
                <a:spLocks/>
              </p:cNvSpPr>
              <p:nvPr/>
            </p:nvSpPr>
            <p:spPr bwMode="auto">
              <a:xfrm rot="976095">
                <a:off x="4971118" y="18230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p:cNvSpPr>
                <a:spLocks/>
              </p:cNvSpPr>
              <p:nvPr/>
            </p:nvSpPr>
            <p:spPr bwMode="auto">
              <a:xfrm rot="976095">
                <a:off x="5061468" y="1783733"/>
                <a:ext cx="37854" cy="50472"/>
              </a:xfrm>
              <a:custGeom>
                <a:avLst/>
                <a:gdLst>
                  <a:gd name="T0" fmla="*/ 0 w 2"/>
                  <a:gd name="T1" fmla="*/ 3 h 3"/>
                  <a:gd name="T2" fmla="*/ 1 w 2"/>
                  <a:gd name="T3" fmla="*/ 1 h 3"/>
                  <a:gd name="T4" fmla="*/ 1 w 2"/>
                  <a:gd name="T5" fmla="*/ 1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0" y="2"/>
                      <a:pt x="1" y="1"/>
                      <a:pt x="1" y="1"/>
                    </a:cubicBezTo>
                    <a:cubicBezTo>
                      <a:pt x="0" y="2"/>
                      <a:pt x="2" y="0"/>
                      <a:pt x="1" y="1"/>
                    </a:cubicBezTo>
                    <a:cubicBezTo>
                      <a:pt x="1" y="2"/>
                      <a:pt x="0" y="2"/>
                      <a:pt x="0" y="3"/>
                    </a:cubicBezTo>
                    <a:cubicBezTo>
                      <a:pt x="0" y="3"/>
                      <a:pt x="0" y="2"/>
                      <a:pt x="0" y="3"/>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8"/>
              <p:cNvSpPr>
                <a:spLocks/>
              </p:cNvSpPr>
              <p:nvPr/>
            </p:nvSpPr>
            <p:spPr bwMode="auto">
              <a:xfrm rot="976095">
                <a:off x="5216144" y="1937443"/>
                <a:ext cx="18929" cy="31547"/>
              </a:xfrm>
              <a:custGeom>
                <a:avLst/>
                <a:gdLst>
                  <a:gd name="T0" fmla="*/ 1 w 1"/>
                  <a:gd name="T1" fmla="*/ 0 h 2"/>
                  <a:gd name="T2" fmla="*/ 0 w 1"/>
                  <a:gd name="T3" fmla="*/ 0 h 2"/>
                  <a:gd name="T4" fmla="*/ 1 w 1"/>
                  <a:gd name="T5" fmla="*/ 0 h 2"/>
                  <a:gd name="T6" fmla="*/ 0 w 1"/>
                  <a:gd name="T7" fmla="*/ 1 h 2"/>
                  <a:gd name="T8" fmla="*/ 0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0" y="1"/>
                      <a:pt x="0" y="0"/>
                    </a:cubicBezTo>
                    <a:cubicBezTo>
                      <a:pt x="0" y="0"/>
                      <a:pt x="1" y="0"/>
                      <a:pt x="1" y="0"/>
                    </a:cubicBezTo>
                    <a:cubicBezTo>
                      <a:pt x="0" y="1"/>
                      <a:pt x="0" y="0"/>
                      <a:pt x="0" y="1"/>
                    </a:cubicBezTo>
                    <a:cubicBezTo>
                      <a:pt x="0" y="1"/>
                      <a:pt x="0" y="2"/>
                      <a:pt x="0" y="1"/>
                    </a:cubicBezTo>
                    <a:cubicBezTo>
                      <a:pt x="0" y="0"/>
                      <a:pt x="0"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9"/>
              <p:cNvSpPr>
                <a:spLocks/>
              </p:cNvSpPr>
              <p:nvPr/>
            </p:nvSpPr>
            <p:spPr bwMode="auto">
              <a:xfrm rot="976095">
                <a:off x="5223214" y="1919525"/>
                <a:ext cx="18929" cy="18929"/>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0"/>
                      <a:pt x="0" y="1"/>
                    </a:cubicBezTo>
                    <a:cubicBezTo>
                      <a:pt x="0" y="1"/>
                      <a:pt x="0"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5529346" y="1631642"/>
              <a:ext cx="271290" cy="334380"/>
              <a:chOff x="5529346" y="1631642"/>
              <a:chExt cx="271290" cy="334380"/>
            </a:xfrm>
          </p:grpSpPr>
          <p:sp>
            <p:nvSpPr>
              <p:cNvPr id="52" name="Freeform 70"/>
              <p:cNvSpPr>
                <a:spLocks/>
              </p:cNvSpPr>
              <p:nvPr/>
            </p:nvSpPr>
            <p:spPr bwMode="auto">
              <a:xfrm rot="976095">
                <a:off x="5690615" y="1707863"/>
                <a:ext cx="63090" cy="37854"/>
              </a:xfrm>
              <a:custGeom>
                <a:avLst/>
                <a:gdLst>
                  <a:gd name="T0" fmla="*/ 1 w 4"/>
                  <a:gd name="T1" fmla="*/ 2 h 2"/>
                  <a:gd name="T2" fmla="*/ 2 w 4"/>
                  <a:gd name="T3" fmla="*/ 1 h 2"/>
                  <a:gd name="T4" fmla="*/ 2 w 4"/>
                  <a:gd name="T5" fmla="*/ 1 h 2"/>
                  <a:gd name="T6" fmla="*/ 0 w 4"/>
                  <a:gd name="T7" fmla="*/ 1 h 2"/>
                  <a:gd name="T8" fmla="*/ 1 w 4"/>
                  <a:gd name="T9" fmla="*/ 2 h 2"/>
                </a:gdLst>
                <a:ahLst/>
                <a:cxnLst>
                  <a:cxn ang="0">
                    <a:pos x="T0" y="T1"/>
                  </a:cxn>
                  <a:cxn ang="0">
                    <a:pos x="T2" y="T3"/>
                  </a:cxn>
                  <a:cxn ang="0">
                    <a:pos x="T4" y="T5"/>
                  </a:cxn>
                  <a:cxn ang="0">
                    <a:pos x="T6" y="T7"/>
                  </a:cxn>
                  <a:cxn ang="0">
                    <a:pos x="T8" y="T9"/>
                  </a:cxn>
                </a:cxnLst>
                <a:rect l="0" t="0" r="r" b="b"/>
                <a:pathLst>
                  <a:path w="4" h="2">
                    <a:moveTo>
                      <a:pt x="1" y="2"/>
                    </a:moveTo>
                    <a:cubicBezTo>
                      <a:pt x="1" y="1"/>
                      <a:pt x="2" y="1"/>
                      <a:pt x="2" y="1"/>
                    </a:cubicBezTo>
                    <a:cubicBezTo>
                      <a:pt x="1" y="1"/>
                      <a:pt x="4" y="0"/>
                      <a:pt x="2" y="1"/>
                    </a:cubicBezTo>
                    <a:cubicBezTo>
                      <a:pt x="2" y="1"/>
                      <a:pt x="1" y="1"/>
                      <a:pt x="0" y="1"/>
                    </a:cubicBezTo>
                    <a:cubicBezTo>
                      <a:pt x="0" y="2"/>
                      <a:pt x="1" y="1"/>
                      <a:pt x="1" y="2"/>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71"/>
              <p:cNvSpPr>
                <a:spLocks noEditPoints="1"/>
              </p:cNvSpPr>
              <p:nvPr/>
            </p:nvSpPr>
            <p:spPr bwMode="auto">
              <a:xfrm rot="976095">
                <a:off x="5529346" y="1631642"/>
                <a:ext cx="271290" cy="334380"/>
              </a:xfrm>
              <a:custGeom>
                <a:avLst/>
                <a:gdLst>
                  <a:gd name="T0" fmla="*/ 13 w 16"/>
                  <a:gd name="T1" fmla="*/ 17 h 20"/>
                  <a:gd name="T2" fmla="*/ 11 w 16"/>
                  <a:gd name="T3" fmla="*/ 17 h 20"/>
                  <a:gd name="T4" fmla="*/ 9 w 16"/>
                  <a:gd name="T5" fmla="*/ 16 h 20"/>
                  <a:gd name="T6" fmla="*/ 7 w 16"/>
                  <a:gd name="T7" fmla="*/ 16 h 20"/>
                  <a:gd name="T8" fmla="*/ 7 w 16"/>
                  <a:gd name="T9" fmla="*/ 16 h 20"/>
                  <a:gd name="T10" fmla="*/ 6 w 16"/>
                  <a:gd name="T11" fmla="*/ 15 h 20"/>
                  <a:gd name="T12" fmla="*/ 9 w 16"/>
                  <a:gd name="T13" fmla="*/ 13 h 20"/>
                  <a:gd name="T14" fmla="*/ 5 w 16"/>
                  <a:gd name="T15" fmla="*/ 13 h 20"/>
                  <a:gd name="T16" fmla="*/ 5 w 16"/>
                  <a:gd name="T17" fmla="*/ 12 h 20"/>
                  <a:gd name="T18" fmla="*/ 5 w 16"/>
                  <a:gd name="T19" fmla="*/ 11 h 20"/>
                  <a:gd name="T20" fmla="*/ 5 w 16"/>
                  <a:gd name="T21" fmla="*/ 11 h 20"/>
                  <a:gd name="T22" fmla="*/ 3 w 16"/>
                  <a:gd name="T23" fmla="*/ 11 h 20"/>
                  <a:gd name="T24" fmla="*/ 5 w 16"/>
                  <a:gd name="T25" fmla="*/ 9 h 20"/>
                  <a:gd name="T26" fmla="*/ 5 w 16"/>
                  <a:gd name="T27" fmla="*/ 9 h 20"/>
                  <a:gd name="T28" fmla="*/ 2 w 16"/>
                  <a:gd name="T29" fmla="*/ 8 h 20"/>
                  <a:gd name="T30" fmla="*/ 7 w 16"/>
                  <a:gd name="T31" fmla="*/ 8 h 20"/>
                  <a:gd name="T32" fmla="*/ 6 w 16"/>
                  <a:gd name="T33" fmla="*/ 8 h 20"/>
                  <a:gd name="T34" fmla="*/ 5 w 16"/>
                  <a:gd name="T35" fmla="*/ 7 h 20"/>
                  <a:gd name="T36" fmla="*/ 7 w 16"/>
                  <a:gd name="T37" fmla="*/ 6 h 20"/>
                  <a:gd name="T38" fmla="*/ 2 w 16"/>
                  <a:gd name="T39" fmla="*/ 7 h 20"/>
                  <a:gd name="T40" fmla="*/ 3 w 16"/>
                  <a:gd name="T41" fmla="*/ 6 h 20"/>
                  <a:gd name="T42" fmla="*/ 3 w 16"/>
                  <a:gd name="T43" fmla="*/ 3 h 20"/>
                  <a:gd name="T44" fmla="*/ 5 w 16"/>
                  <a:gd name="T45" fmla="*/ 2 h 20"/>
                  <a:gd name="T46" fmla="*/ 5 w 16"/>
                  <a:gd name="T47" fmla="*/ 1 h 20"/>
                  <a:gd name="T48" fmla="*/ 9 w 16"/>
                  <a:gd name="T49" fmla="*/ 3 h 20"/>
                  <a:gd name="T50" fmla="*/ 9 w 16"/>
                  <a:gd name="T51" fmla="*/ 4 h 20"/>
                  <a:gd name="T52" fmla="*/ 10 w 16"/>
                  <a:gd name="T53" fmla="*/ 3 h 20"/>
                  <a:gd name="T54" fmla="*/ 12 w 16"/>
                  <a:gd name="T55" fmla="*/ 3 h 20"/>
                  <a:gd name="T56" fmla="*/ 7 w 16"/>
                  <a:gd name="T57" fmla="*/ 6 h 20"/>
                  <a:gd name="T58" fmla="*/ 7 w 16"/>
                  <a:gd name="T59" fmla="*/ 7 h 20"/>
                  <a:gd name="T60" fmla="*/ 10 w 16"/>
                  <a:gd name="T61" fmla="*/ 5 h 20"/>
                  <a:gd name="T62" fmla="*/ 8 w 16"/>
                  <a:gd name="T63" fmla="*/ 9 h 20"/>
                  <a:gd name="T64" fmla="*/ 11 w 16"/>
                  <a:gd name="T65" fmla="*/ 8 h 20"/>
                  <a:gd name="T66" fmla="*/ 11 w 16"/>
                  <a:gd name="T67" fmla="*/ 9 h 20"/>
                  <a:gd name="T68" fmla="*/ 8 w 16"/>
                  <a:gd name="T69" fmla="*/ 10 h 20"/>
                  <a:gd name="T70" fmla="*/ 8 w 16"/>
                  <a:gd name="T71" fmla="*/ 10 h 20"/>
                  <a:gd name="T72" fmla="*/ 11 w 16"/>
                  <a:gd name="T73" fmla="*/ 9 h 20"/>
                  <a:gd name="T74" fmla="*/ 11 w 16"/>
                  <a:gd name="T75" fmla="*/ 11 h 20"/>
                  <a:gd name="T76" fmla="*/ 9 w 16"/>
                  <a:gd name="T77" fmla="*/ 12 h 20"/>
                  <a:gd name="T78" fmla="*/ 9 w 16"/>
                  <a:gd name="T79" fmla="*/ 12 h 20"/>
                  <a:gd name="T80" fmla="*/ 10 w 16"/>
                  <a:gd name="T81" fmla="*/ 12 h 20"/>
                  <a:gd name="T82" fmla="*/ 11 w 16"/>
                  <a:gd name="T83" fmla="*/ 12 h 20"/>
                  <a:gd name="T84" fmla="*/ 13 w 16"/>
                  <a:gd name="T85" fmla="*/ 12 h 20"/>
                  <a:gd name="T86" fmla="*/ 14 w 16"/>
                  <a:gd name="T87" fmla="*/ 12 h 20"/>
                  <a:gd name="T88" fmla="*/ 13 w 16"/>
                  <a:gd name="T89" fmla="*/ 12 h 20"/>
                  <a:gd name="T90" fmla="*/ 13 w 16"/>
                  <a:gd name="T91" fmla="*/ 14 h 20"/>
                  <a:gd name="T92" fmla="*/ 15 w 16"/>
                  <a:gd name="T93" fmla="*/ 11 h 20"/>
                  <a:gd name="T94" fmla="*/ 14 w 16"/>
                  <a:gd name="T95" fmla="*/ 14 h 20"/>
                  <a:gd name="T96" fmla="*/ 15 w 16"/>
                  <a:gd name="T97" fmla="*/ 12 h 20"/>
                  <a:gd name="T98" fmla="*/ 15 w 16"/>
                  <a:gd name="T99" fmla="*/ 14 h 20"/>
                  <a:gd name="T100" fmla="*/ 7 w 16"/>
                  <a:gd name="T101" fmla="*/ 5 h 20"/>
                  <a:gd name="T102" fmla="*/ 8 w 16"/>
                  <a:gd name="T103" fmla="*/ 5 h 20"/>
                  <a:gd name="T104" fmla="*/ 5 w 16"/>
                  <a:gd name="T105" fmla="*/ 7 h 20"/>
                  <a:gd name="T106" fmla="*/ 12 w 16"/>
                  <a:gd name="T10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 h="20">
                    <a:moveTo>
                      <a:pt x="15" y="15"/>
                    </a:moveTo>
                    <a:cubicBezTo>
                      <a:pt x="15" y="16"/>
                      <a:pt x="14" y="18"/>
                      <a:pt x="13" y="18"/>
                    </a:cubicBezTo>
                    <a:cubicBezTo>
                      <a:pt x="14" y="18"/>
                      <a:pt x="14" y="18"/>
                      <a:pt x="14" y="17"/>
                    </a:cubicBezTo>
                    <a:cubicBezTo>
                      <a:pt x="14" y="17"/>
                      <a:pt x="13" y="18"/>
                      <a:pt x="13" y="18"/>
                    </a:cubicBezTo>
                    <a:cubicBezTo>
                      <a:pt x="13" y="18"/>
                      <a:pt x="13" y="17"/>
                      <a:pt x="13" y="19"/>
                    </a:cubicBezTo>
                    <a:cubicBezTo>
                      <a:pt x="13" y="17"/>
                      <a:pt x="12" y="20"/>
                      <a:pt x="13" y="17"/>
                    </a:cubicBezTo>
                    <a:cubicBezTo>
                      <a:pt x="12" y="19"/>
                      <a:pt x="12" y="19"/>
                      <a:pt x="11" y="19"/>
                    </a:cubicBezTo>
                    <a:cubicBezTo>
                      <a:pt x="12" y="17"/>
                      <a:pt x="12" y="18"/>
                      <a:pt x="11" y="19"/>
                    </a:cubicBezTo>
                    <a:cubicBezTo>
                      <a:pt x="11" y="19"/>
                      <a:pt x="12" y="17"/>
                      <a:pt x="11" y="18"/>
                    </a:cubicBezTo>
                    <a:cubicBezTo>
                      <a:pt x="12" y="17"/>
                      <a:pt x="11" y="19"/>
                      <a:pt x="11" y="17"/>
                    </a:cubicBezTo>
                    <a:cubicBezTo>
                      <a:pt x="11" y="18"/>
                      <a:pt x="10" y="19"/>
                      <a:pt x="11" y="17"/>
                    </a:cubicBezTo>
                    <a:cubicBezTo>
                      <a:pt x="11" y="17"/>
                      <a:pt x="10" y="18"/>
                      <a:pt x="11" y="17"/>
                    </a:cubicBezTo>
                    <a:cubicBezTo>
                      <a:pt x="10" y="18"/>
                      <a:pt x="10" y="18"/>
                      <a:pt x="9" y="18"/>
                    </a:cubicBezTo>
                    <a:cubicBezTo>
                      <a:pt x="10" y="17"/>
                      <a:pt x="10" y="18"/>
                      <a:pt x="10" y="17"/>
                    </a:cubicBezTo>
                    <a:cubicBezTo>
                      <a:pt x="10" y="18"/>
                      <a:pt x="10" y="18"/>
                      <a:pt x="9" y="18"/>
                    </a:cubicBezTo>
                    <a:cubicBezTo>
                      <a:pt x="9" y="18"/>
                      <a:pt x="10" y="18"/>
                      <a:pt x="10" y="17"/>
                    </a:cubicBezTo>
                    <a:cubicBezTo>
                      <a:pt x="9" y="17"/>
                      <a:pt x="9" y="18"/>
                      <a:pt x="9" y="17"/>
                    </a:cubicBezTo>
                    <a:cubicBezTo>
                      <a:pt x="8" y="18"/>
                      <a:pt x="9" y="16"/>
                      <a:pt x="9" y="16"/>
                    </a:cubicBezTo>
                    <a:cubicBezTo>
                      <a:pt x="8" y="17"/>
                      <a:pt x="10" y="16"/>
                      <a:pt x="8" y="17"/>
                    </a:cubicBezTo>
                    <a:cubicBezTo>
                      <a:pt x="8" y="17"/>
                      <a:pt x="8" y="17"/>
                      <a:pt x="8" y="17"/>
                    </a:cubicBezTo>
                    <a:cubicBezTo>
                      <a:pt x="8" y="17"/>
                      <a:pt x="9" y="16"/>
                      <a:pt x="9" y="16"/>
                    </a:cubicBezTo>
                    <a:cubicBezTo>
                      <a:pt x="9" y="16"/>
                      <a:pt x="8" y="16"/>
                      <a:pt x="8" y="17"/>
                    </a:cubicBezTo>
                    <a:cubicBezTo>
                      <a:pt x="8" y="16"/>
                      <a:pt x="9" y="16"/>
                      <a:pt x="9" y="15"/>
                    </a:cubicBezTo>
                    <a:cubicBezTo>
                      <a:pt x="8" y="16"/>
                      <a:pt x="8" y="16"/>
                      <a:pt x="7" y="16"/>
                    </a:cubicBezTo>
                    <a:cubicBezTo>
                      <a:pt x="8" y="16"/>
                      <a:pt x="9" y="15"/>
                      <a:pt x="9" y="15"/>
                    </a:cubicBezTo>
                    <a:cubicBezTo>
                      <a:pt x="10" y="14"/>
                      <a:pt x="9" y="15"/>
                      <a:pt x="9" y="15"/>
                    </a:cubicBezTo>
                    <a:cubicBezTo>
                      <a:pt x="9" y="15"/>
                      <a:pt x="8" y="15"/>
                      <a:pt x="8" y="16"/>
                    </a:cubicBezTo>
                    <a:cubicBezTo>
                      <a:pt x="7" y="17"/>
                      <a:pt x="9" y="15"/>
                      <a:pt x="8" y="15"/>
                    </a:cubicBezTo>
                    <a:cubicBezTo>
                      <a:pt x="7" y="16"/>
                      <a:pt x="7" y="15"/>
                      <a:pt x="8" y="15"/>
                    </a:cubicBezTo>
                    <a:cubicBezTo>
                      <a:pt x="8" y="15"/>
                      <a:pt x="7" y="16"/>
                      <a:pt x="7" y="16"/>
                    </a:cubicBezTo>
                    <a:cubicBezTo>
                      <a:pt x="8" y="15"/>
                      <a:pt x="6" y="16"/>
                      <a:pt x="7" y="15"/>
                    </a:cubicBezTo>
                    <a:cubicBezTo>
                      <a:pt x="7" y="15"/>
                      <a:pt x="7" y="15"/>
                      <a:pt x="8" y="14"/>
                    </a:cubicBezTo>
                    <a:cubicBezTo>
                      <a:pt x="7" y="15"/>
                      <a:pt x="6" y="15"/>
                      <a:pt x="6" y="15"/>
                    </a:cubicBezTo>
                    <a:cubicBezTo>
                      <a:pt x="8" y="14"/>
                      <a:pt x="7" y="15"/>
                      <a:pt x="7" y="14"/>
                    </a:cubicBezTo>
                    <a:cubicBezTo>
                      <a:pt x="7" y="14"/>
                      <a:pt x="7" y="15"/>
                      <a:pt x="6" y="15"/>
                    </a:cubicBezTo>
                    <a:cubicBezTo>
                      <a:pt x="6" y="15"/>
                      <a:pt x="7" y="14"/>
                      <a:pt x="6" y="15"/>
                    </a:cubicBezTo>
                    <a:cubicBezTo>
                      <a:pt x="6" y="15"/>
                      <a:pt x="7" y="14"/>
                      <a:pt x="7" y="14"/>
                    </a:cubicBezTo>
                    <a:cubicBezTo>
                      <a:pt x="8" y="14"/>
                      <a:pt x="6" y="15"/>
                      <a:pt x="7" y="14"/>
                    </a:cubicBezTo>
                    <a:cubicBezTo>
                      <a:pt x="7" y="14"/>
                      <a:pt x="7" y="14"/>
                      <a:pt x="6" y="15"/>
                    </a:cubicBezTo>
                    <a:cubicBezTo>
                      <a:pt x="6" y="15"/>
                      <a:pt x="6" y="15"/>
                      <a:pt x="6" y="15"/>
                    </a:cubicBezTo>
                    <a:cubicBezTo>
                      <a:pt x="6" y="14"/>
                      <a:pt x="7" y="14"/>
                      <a:pt x="6" y="14"/>
                    </a:cubicBezTo>
                    <a:cubicBezTo>
                      <a:pt x="8" y="14"/>
                      <a:pt x="8" y="14"/>
                      <a:pt x="9" y="13"/>
                    </a:cubicBezTo>
                    <a:cubicBezTo>
                      <a:pt x="8" y="13"/>
                      <a:pt x="8" y="14"/>
                      <a:pt x="6" y="14"/>
                    </a:cubicBezTo>
                    <a:cubicBezTo>
                      <a:pt x="6" y="14"/>
                      <a:pt x="7" y="14"/>
                      <a:pt x="7" y="13"/>
                    </a:cubicBezTo>
                    <a:cubicBezTo>
                      <a:pt x="6" y="14"/>
                      <a:pt x="7" y="13"/>
                      <a:pt x="6" y="14"/>
                    </a:cubicBezTo>
                    <a:cubicBezTo>
                      <a:pt x="7" y="13"/>
                      <a:pt x="6" y="14"/>
                      <a:pt x="6" y="13"/>
                    </a:cubicBezTo>
                    <a:cubicBezTo>
                      <a:pt x="6" y="13"/>
                      <a:pt x="6" y="13"/>
                      <a:pt x="7" y="13"/>
                    </a:cubicBezTo>
                    <a:cubicBezTo>
                      <a:pt x="7" y="12"/>
                      <a:pt x="5" y="13"/>
                      <a:pt x="5" y="13"/>
                    </a:cubicBezTo>
                    <a:cubicBezTo>
                      <a:pt x="7" y="12"/>
                      <a:pt x="4" y="14"/>
                      <a:pt x="6" y="13"/>
                    </a:cubicBezTo>
                    <a:cubicBezTo>
                      <a:pt x="5" y="13"/>
                      <a:pt x="5" y="13"/>
                      <a:pt x="5" y="13"/>
                    </a:cubicBezTo>
                    <a:cubicBezTo>
                      <a:pt x="6" y="12"/>
                      <a:pt x="6" y="12"/>
                      <a:pt x="6" y="12"/>
                    </a:cubicBezTo>
                    <a:cubicBezTo>
                      <a:pt x="4" y="13"/>
                      <a:pt x="5" y="12"/>
                      <a:pt x="3" y="13"/>
                    </a:cubicBezTo>
                    <a:cubicBezTo>
                      <a:pt x="4" y="12"/>
                      <a:pt x="4" y="12"/>
                      <a:pt x="5" y="12"/>
                    </a:cubicBezTo>
                    <a:cubicBezTo>
                      <a:pt x="4" y="12"/>
                      <a:pt x="3" y="12"/>
                      <a:pt x="5" y="12"/>
                    </a:cubicBezTo>
                    <a:cubicBezTo>
                      <a:pt x="5" y="12"/>
                      <a:pt x="4" y="12"/>
                      <a:pt x="3" y="12"/>
                    </a:cubicBezTo>
                    <a:cubicBezTo>
                      <a:pt x="3" y="12"/>
                      <a:pt x="6" y="11"/>
                      <a:pt x="3" y="12"/>
                    </a:cubicBezTo>
                    <a:cubicBezTo>
                      <a:pt x="3" y="12"/>
                      <a:pt x="4" y="12"/>
                      <a:pt x="3" y="12"/>
                    </a:cubicBezTo>
                    <a:cubicBezTo>
                      <a:pt x="3" y="12"/>
                      <a:pt x="4" y="12"/>
                      <a:pt x="4" y="12"/>
                    </a:cubicBezTo>
                    <a:cubicBezTo>
                      <a:pt x="4" y="12"/>
                      <a:pt x="4" y="12"/>
                      <a:pt x="4" y="12"/>
                    </a:cubicBezTo>
                    <a:cubicBezTo>
                      <a:pt x="4" y="12"/>
                      <a:pt x="4" y="12"/>
                      <a:pt x="5" y="11"/>
                    </a:cubicBezTo>
                    <a:cubicBezTo>
                      <a:pt x="3" y="12"/>
                      <a:pt x="5" y="11"/>
                      <a:pt x="3" y="12"/>
                    </a:cubicBezTo>
                    <a:cubicBezTo>
                      <a:pt x="5" y="11"/>
                      <a:pt x="3" y="12"/>
                      <a:pt x="5" y="11"/>
                    </a:cubicBezTo>
                    <a:cubicBezTo>
                      <a:pt x="4" y="11"/>
                      <a:pt x="4" y="11"/>
                      <a:pt x="4" y="11"/>
                    </a:cubicBezTo>
                    <a:cubicBezTo>
                      <a:pt x="5" y="11"/>
                      <a:pt x="5" y="11"/>
                      <a:pt x="5" y="11"/>
                    </a:cubicBezTo>
                    <a:cubicBezTo>
                      <a:pt x="5" y="11"/>
                      <a:pt x="4" y="11"/>
                      <a:pt x="3" y="11"/>
                    </a:cubicBezTo>
                    <a:cubicBezTo>
                      <a:pt x="4" y="11"/>
                      <a:pt x="3" y="11"/>
                      <a:pt x="5" y="11"/>
                    </a:cubicBezTo>
                    <a:cubicBezTo>
                      <a:pt x="5" y="11"/>
                      <a:pt x="4" y="11"/>
                      <a:pt x="4" y="11"/>
                    </a:cubicBezTo>
                    <a:cubicBezTo>
                      <a:pt x="4" y="11"/>
                      <a:pt x="5" y="11"/>
                      <a:pt x="6" y="10"/>
                    </a:cubicBezTo>
                    <a:cubicBezTo>
                      <a:pt x="6" y="10"/>
                      <a:pt x="6" y="10"/>
                      <a:pt x="6" y="10"/>
                    </a:cubicBezTo>
                    <a:cubicBezTo>
                      <a:pt x="6" y="10"/>
                      <a:pt x="5" y="10"/>
                      <a:pt x="4" y="11"/>
                    </a:cubicBezTo>
                    <a:cubicBezTo>
                      <a:pt x="4" y="11"/>
                      <a:pt x="3" y="11"/>
                      <a:pt x="4" y="11"/>
                    </a:cubicBezTo>
                    <a:cubicBezTo>
                      <a:pt x="6" y="10"/>
                      <a:pt x="2" y="11"/>
                      <a:pt x="3" y="11"/>
                    </a:cubicBezTo>
                    <a:cubicBezTo>
                      <a:pt x="4" y="11"/>
                      <a:pt x="4" y="11"/>
                      <a:pt x="5" y="10"/>
                    </a:cubicBezTo>
                    <a:cubicBezTo>
                      <a:pt x="4" y="10"/>
                      <a:pt x="4" y="11"/>
                      <a:pt x="4" y="10"/>
                    </a:cubicBezTo>
                    <a:cubicBezTo>
                      <a:pt x="4" y="11"/>
                      <a:pt x="4" y="11"/>
                      <a:pt x="3" y="11"/>
                    </a:cubicBezTo>
                    <a:cubicBezTo>
                      <a:pt x="3" y="11"/>
                      <a:pt x="5" y="10"/>
                      <a:pt x="3" y="10"/>
                    </a:cubicBezTo>
                    <a:cubicBezTo>
                      <a:pt x="3" y="10"/>
                      <a:pt x="4" y="10"/>
                      <a:pt x="5" y="10"/>
                    </a:cubicBezTo>
                    <a:cubicBezTo>
                      <a:pt x="3" y="10"/>
                      <a:pt x="3" y="10"/>
                      <a:pt x="5" y="9"/>
                    </a:cubicBezTo>
                    <a:cubicBezTo>
                      <a:pt x="3" y="10"/>
                      <a:pt x="5" y="9"/>
                      <a:pt x="5" y="9"/>
                    </a:cubicBezTo>
                    <a:cubicBezTo>
                      <a:pt x="4" y="9"/>
                      <a:pt x="4" y="10"/>
                      <a:pt x="3" y="10"/>
                    </a:cubicBezTo>
                    <a:cubicBezTo>
                      <a:pt x="4" y="9"/>
                      <a:pt x="3" y="10"/>
                      <a:pt x="5" y="9"/>
                    </a:cubicBezTo>
                    <a:cubicBezTo>
                      <a:pt x="4" y="9"/>
                      <a:pt x="3" y="10"/>
                      <a:pt x="4" y="9"/>
                    </a:cubicBezTo>
                    <a:cubicBezTo>
                      <a:pt x="4" y="9"/>
                      <a:pt x="3" y="10"/>
                      <a:pt x="3" y="10"/>
                    </a:cubicBezTo>
                    <a:cubicBezTo>
                      <a:pt x="3" y="10"/>
                      <a:pt x="4" y="9"/>
                      <a:pt x="5" y="9"/>
                    </a:cubicBezTo>
                    <a:cubicBezTo>
                      <a:pt x="3" y="10"/>
                      <a:pt x="5" y="9"/>
                      <a:pt x="5" y="9"/>
                    </a:cubicBezTo>
                    <a:cubicBezTo>
                      <a:pt x="2" y="10"/>
                      <a:pt x="5" y="8"/>
                      <a:pt x="3" y="9"/>
                    </a:cubicBezTo>
                    <a:cubicBezTo>
                      <a:pt x="6" y="8"/>
                      <a:pt x="2" y="9"/>
                      <a:pt x="4" y="8"/>
                    </a:cubicBezTo>
                    <a:cubicBezTo>
                      <a:pt x="1" y="9"/>
                      <a:pt x="4" y="7"/>
                      <a:pt x="2" y="8"/>
                    </a:cubicBezTo>
                    <a:cubicBezTo>
                      <a:pt x="2" y="8"/>
                      <a:pt x="3" y="7"/>
                      <a:pt x="3" y="7"/>
                    </a:cubicBezTo>
                    <a:cubicBezTo>
                      <a:pt x="3" y="7"/>
                      <a:pt x="3" y="7"/>
                      <a:pt x="2" y="8"/>
                    </a:cubicBezTo>
                    <a:cubicBezTo>
                      <a:pt x="3" y="7"/>
                      <a:pt x="2" y="8"/>
                      <a:pt x="3" y="7"/>
                    </a:cubicBezTo>
                    <a:cubicBezTo>
                      <a:pt x="3" y="7"/>
                      <a:pt x="2" y="7"/>
                      <a:pt x="2" y="7"/>
                    </a:cubicBezTo>
                    <a:cubicBezTo>
                      <a:pt x="3" y="7"/>
                      <a:pt x="3" y="7"/>
                      <a:pt x="3" y="7"/>
                    </a:cubicBezTo>
                    <a:cubicBezTo>
                      <a:pt x="3" y="7"/>
                      <a:pt x="3" y="7"/>
                      <a:pt x="3" y="7"/>
                    </a:cubicBezTo>
                    <a:cubicBezTo>
                      <a:pt x="4" y="7"/>
                      <a:pt x="6" y="7"/>
                      <a:pt x="7" y="8"/>
                    </a:cubicBezTo>
                    <a:cubicBezTo>
                      <a:pt x="7" y="8"/>
                      <a:pt x="7" y="8"/>
                      <a:pt x="7" y="8"/>
                    </a:cubicBezTo>
                    <a:cubicBezTo>
                      <a:pt x="7" y="9"/>
                      <a:pt x="7" y="8"/>
                      <a:pt x="7" y="8"/>
                    </a:cubicBezTo>
                    <a:cubicBezTo>
                      <a:pt x="7" y="8"/>
                      <a:pt x="7" y="8"/>
                      <a:pt x="7" y="8"/>
                    </a:cubicBezTo>
                    <a:cubicBezTo>
                      <a:pt x="7" y="7"/>
                      <a:pt x="7" y="8"/>
                      <a:pt x="6" y="7"/>
                    </a:cubicBezTo>
                    <a:cubicBezTo>
                      <a:pt x="6" y="7"/>
                      <a:pt x="6" y="7"/>
                      <a:pt x="6" y="7"/>
                    </a:cubicBezTo>
                    <a:cubicBezTo>
                      <a:pt x="6" y="6"/>
                      <a:pt x="6" y="7"/>
                      <a:pt x="5" y="7"/>
                    </a:cubicBezTo>
                    <a:cubicBezTo>
                      <a:pt x="6" y="8"/>
                      <a:pt x="6" y="8"/>
                      <a:pt x="6" y="8"/>
                    </a:cubicBezTo>
                    <a:cubicBezTo>
                      <a:pt x="6" y="8"/>
                      <a:pt x="6" y="8"/>
                      <a:pt x="5" y="7"/>
                    </a:cubicBezTo>
                    <a:cubicBezTo>
                      <a:pt x="6" y="8"/>
                      <a:pt x="6" y="8"/>
                      <a:pt x="6" y="8"/>
                    </a:cubicBezTo>
                    <a:cubicBezTo>
                      <a:pt x="6" y="9"/>
                      <a:pt x="6" y="9"/>
                      <a:pt x="6" y="8"/>
                    </a:cubicBezTo>
                    <a:cubicBezTo>
                      <a:pt x="6" y="8"/>
                      <a:pt x="7" y="8"/>
                      <a:pt x="7" y="8"/>
                    </a:cubicBezTo>
                    <a:cubicBezTo>
                      <a:pt x="7" y="7"/>
                      <a:pt x="6" y="7"/>
                      <a:pt x="6" y="7"/>
                    </a:cubicBezTo>
                    <a:cubicBezTo>
                      <a:pt x="5" y="7"/>
                      <a:pt x="5" y="7"/>
                      <a:pt x="5" y="7"/>
                    </a:cubicBezTo>
                    <a:cubicBezTo>
                      <a:pt x="5" y="7"/>
                      <a:pt x="5" y="7"/>
                      <a:pt x="5" y="7"/>
                    </a:cubicBezTo>
                    <a:cubicBezTo>
                      <a:pt x="6" y="7"/>
                      <a:pt x="6" y="7"/>
                      <a:pt x="6" y="7"/>
                    </a:cubicBezTo>
                    <a:cubicBezTo>
                      <a:pt x="6" y="6"/>
                      <a:pt x="6" y="6"/>
                      <a:pt x="5" y="6"/>
                    </a:cubicBezTo>
                    <a:cubicBezTo>
                      <a:pt x="6" y="6"/>
                      <a:pt x="6" y="6"/>
                      <a:pt x="7" y="6"/>
                    </a:cubicBezTo>
                    <a:cubicBezTo>
                      <a:pt x="6" y="6"/>
                      <a:pt x="6" y="6"/>
                      <a:pt x="5" y="6"/>
                    </a:cubicBezTo>
                    <a:cubicBezTo>
                      <a:pt x="6" y="6"/>
                      <a:pt x="6" y="6"/>
                      <a:pt x="7" y="6"/>
                    </a:cubicBezTo>
                    <a:cubicBezTo>
                      <a:pt x="7" y="6"/>
                      <a:pt x="6" y="7"/>
                      <a:pt x="7" y="7"/>
                    </a:cubicBezTo>
                    <a:cubicBezTo>
                      <a:pt x="7" y="6"/>
                      <a:pt x="4" y="7"/>
                      <a:pt x="6" y="7"/>
                    </a:cubicBezTo>
                    <a:cubicBezTo>
                      <a:pt x="6" y="7"/>
                      <a:pt x="5" y="7"/>
                      <a:pt x="4" y="7"/>
                    </a:cubicBezTo>
                    <a:cubicBezTo>
                      <a:pt x="4" y="7"/>
                      <a:pt x="5" y="7"/>
                      <a:pt x="5" y="7"/>
                    </a:cubicBezTo>
                    <a:cubicBezTo>
                      <a:pt x="4" y="7"/>
                      <a:pt x="4" y="7"/>
                      <a:pt x="3" y="7"/>
                    </a:cubicBezTo>
                    <a:cubicBezTo>
                      <a:pt x="3" y="7"/>
                      <a:pt x="2" y="7"/>
                      <a:pt x="2" y="7"/>
                    </a:cubicBezTo>
                    <a:cubicBezTo>
                      <a:pt x="2" y="7"/>
                      <a:pt x="3" y="7"/>
                      <a:pt x="3" y="7"/>
                    </a:cubicBezTo>
                    <a:cubicBezTo>
                      <a:pt x="0" y="7"/>
                      <a:pt x="3" y="7"/>
                      <a:pt x="1" y="6"/>
                    </a:cubicBezTo>
                    <a:cubicBezTo>
                      <a:pt x="1" y="6"/>
                      <a:pt x="1" y="6"/>
                      <a:pt x="2" y="6"/>
                    </a:cubicBezTo>
                    <a:cubicBezTo>
                      <a:pt x="2" y="6"/>
                      <a:pt x="2" y="6"/>
                      <a:pt x="2" y="6"/>
                    </a:cubicBezTo>
                    <a:cubicBezTo>
                      <a:pt x="2" y="6"/>
                      <a:pt x="2" y="5"/>
                      <a:pt x="1" y="5"/>
                    </a:cubicBezTo>
                    <a:cubicBezTo>
                      <a:pt x="3" y="6"/>
                      <a:pt x="2" y="5"/>
                      <a:pt x="3" y="6"/>
                    </a:cubicBezTo>
                    <a:cubicBezTo>
                      <a:pt x="3" y="6"/>
                      <a:pt x="2" y="5"/>
                      <a:pt x="1" y="4"/>
                    </a:cubicBezTo>
                    <a:cubicBezTo>
                      <a:pt x="2" y="5"/>
                      <a:pt x="2" y="4"/>
                      <a:pt x="2" y="4"/>
                    </a:cubicBezTo>
                    <a:cubicBezTo>
                      <a:pt x="2" y="4"/>
                      <a:pt x="2" y="3"/>
                      <a:pt x="3" y="4"/>
                    </a:cubicBezTo>
                    <a:cubicBezTo>
                      <a:pt x="2" y="4"/>
                      <a:pt x="2" y="3"/>
                      <a:pt x="2" y="3"/>
                    </a:cubicBezTo>
                    <a:cubicBezTo>
                      <a:pt x="2" y="4"/>
                      <a:pt x="3" y="3"/>
                      <a:pt x="3" y="2"/>
                    </a:cubicBezTo>
                    <a:cubicBezTo>
                      <a:pt x="3" y="2"/>
                      <a:pt x="3" y="3"/>
                      <a:pt x="3" y="3"/>
                    </a:cubicBezTo>
                    <a:cubicBezTo>
                      <a:pt x="3" y="3"/>
                      <a:pt x="3" y="2"/>
                      <a:pt x="3" y="2"/>
                    </a:cubicBezTo>
                    <a:cubicBezTo>
                      <a:pt x="3" y="2"/>
                      <a:pt x="4" y="3"/>
                      <a:pt x="3" y="2"/>
                    </a:cubicBezTo>
                    <a:cubicBezTo>
                      <a:pt x="3" y="2"/>
                      <a:pt x="3" y="2"/>
                      <a:pt x="3" y="2"/>
                    </a:cubicBezTo>
                    <a:cubicBezTo>
                      <a:pt x="3" y="1"/>
                      <a:pt x="3" y="1"/>
                      <a:pt x="3" y="0"/>
                    </a:cubicBezTo>
                    <a:cubicBezTo>
                      <a:pt x="5" y="4"/>
                      <a:pt x="4" y="3"/>
                      <a:pt x="5" y="4"/>
                    </a:cubicBezTo>
                    <a:cubicBezTo>
                      <a:pt x="5" y="3"/>
                      <a:pt x="5" y="3"/>
                      <a:pt x="5" y="2"/>
                    </a:cubicBezTo>
                    <a:cubicBezTo>
                      <a:pt x="5" y="3"/>
                      <a:pt x="5" y="4"/>
                      <a:pt x="5" y="2"/>
                    </a:cubicBezTo>
                    <a:cubicBezTo>
                      <a:pt x="5" y="2"/>
                      <a:pt x="5" y="4"/>
                      <a:pt x="6" y="4"/>
                    </a:cubicBezTo>
                    <a:cubicBezTo>
                      <a:pt x="6" y="4"/>
                      <a:pt x="5" y="4"/>
                      <a:pt x="5" y="3"/>
                    </a:cubicBezTo>
                    <a:cubicBezTo>
                      <a:pt x="5" y="3"/>
                      <a:pt x="5" y="3"/>
                      <a:pt x="5" y="3"/>
                    </a:cubicBezTo>
                    <a:cubicBezTo>
                      <a:pt x="4" y="1"/>
                      <a:pt x="5" y="2"/>
                      <a:pt x="5" y="1"/>
                    </a:cubicBezTo>
                    <a:cubicBezTo>
                      <a:pt x="5" y="1"/>
                      <a:pt x="5" y="1"/>
                      <a:pt x="5" y="1"/>
                    </a:cubicBezTo>
                    <a:cubicBezTo>
                      <a:pt x="9" y="2"/>
                      <a:pt x="9" y="2"/>
                      <a:pt x="9" y="2"/>
                    </a:cubicBezTo>
                    <a:cubicBezTo>
                      <a:pt x="9" y="3"/>
                      <a:pt x="9" y="2"/>
                      <a:pt x="10" y="2"/>
                    </a:cubicBezTo>
                    <a:cubicBezTo>
                      <a:pt x="9" y="3"/>
                      <a:pt x="9" y="3"/>
                      <a:pt x="8" y="3"/>
                    </a:cubicBezTo>
                    <a:cubicBezTo>
                      <a:pt x="9" y="3"/>
                      <a:pt x="9" y="3"/>
                      <a:pt x="10" y="3"/>
                    </a:cubicBezTo>
                    <a:cubicBezTo>
                      <a:pt x="9" y="3"/>
                      <a:pt x="9" y="3"/>
                      <a:pt x="9" y="3"/>
                    </a:cubicBezTo>
                    <a:cubicBezTo>
                      <a:pt x="9" y="3"/>
                      <a:pt x="9" y="3"/>
                      <a:pt x="9" y="3"/>
                    </a:cubicBezTo>
                    <a:cubicBezTo>
                      <a:pt x="8" y="4"/>
                      <a:pt x="9" y="3"/>
                      <a:pt x="8" y="3"/>
                    </a:cubicBezTo>
                    <a:cubicBezTo>
                      <a:pt x="8" y="4"/>
                      <a:pt x="7" y="4"/>
                      <a:pt x="7" y="4"/>
                    </a:cubicBezTo>
                    <a:cubicBezTo>
                      <a:pt x="8" y="4"/>
                      <a:pt x="10" y="3"/>
                      <a:pt x="10" y="2"/>
                    </a:cubicBezTo>
                    <a:cubicBezTo>
                      <a:pt x="9" y="3"/>
                      <a:pt x="10" y="2"/>
                      <a:pt x="11" y="3"/>
                    </a:cubicBezTo>
                    <a:cubicBezTo>
                      <a:pt x="10" y="3"/>
                      <a:pt x="10" y="3"/>
                      <a:pt x="10" y="3"/>
                    </a:cubicBezTo>
                    <a:cubicBezTo>
                      <a:pt x="9" y="3"/>
                      <a:pt x="9" y="3"/>
                      <a:pt x="9" y="4"/>
                    </a:cubicBezTo>
                    <a:cubicBezTo>
                      <a:pt x="9" y="4"/>
                      <a:pt x="10" y="3"/>
                      <a:pt x="11" y="3"/>
                    </a:cubicBezTo>
                    <a:cubicBezTo>
                      <a:pt x="12" y="2"/>
                      <a:pt x="10" y="3"/>
                      <a:pt x="9" y="3"/>
                    </a:cubicBezTo>
                    <a:cubicBezTo>
                      <a:pt x="9" y="3"/>
                      <a:pt x="9" y="4"/>
                      <a:pt x="10" y="3"/>
                    </a:cubicBezTo>
                    <a:cubicBezTo>
                      <a:pt x="10" y="3"/>
                      <a:pt x="9" y="4"/>
                      <a:pt x="10" y="3"/>
                    </a:cubicBezTo>
                    <a:cubicBezTo>
                      <a:pt x="11" y="3"/>
                      <a:pt x="11" y="3"/>
                      <a:pt x="11" y="3"/>
                    </a:cubicBezTo>
                    <a:cubicBezTo>
                      <a:pt x="10" y="3"/>
                      <a:pt x="10" y="3"/>
                      <a:pt x="10" y="3"/>
                    </a:cubicBezTo>
                    <a:cubicBezTo>
                      <a:pt x="10" y="3"/>
                      <a:pt x="11" y="3"/>
                      <a:pt x="10" y="4"/>
                    </a:cubicBezTo>
                    <a:cubicBezTo>
                      <a:pt x="11" y="3"/>
                      <a:pt x="9" y="4"/>
                      <a:pt x="11" y="3"/>
                    </a:cubicBezTo>
                    <a:cubicBezTo>
                      <a:pt x="11" y="3"/>
                      <a:pt x="11" y="3"/>
                      <a:pt x="11" y="3"/>
                    </a:cubicBezTo>
                    <a:cubicBezTo>
                      <a:pt x="11" y="3"/>
                      <a:pt x="10" y="4"/>
                      <a:pt x="10" y="4"/>
                    </a:cubicBezTo>
                    <a:cubicBezTo>
                      <a:pt x="11" y="4"/>
                      <a:pt x="10" y="4"/>
                      <a:pt x="10" y="4"/>
                    </a:cubicBezTo>
                    <a:cubicBezTo>
                      <a:pt x="11" y="3"/>
                      <a:pt x="11" y="3"/>
                      <a:pt x="12" y="3"/>
                    </a:cubicBezTo>
                    <a:cubicBezTo>
                      <a:pt x="10" y="4"/>
                      <a:pt x="11" y="4"/>
                      <a:pt x="9" y="4"/>
                    </a:cubicBezTo>
                    <a:cubicBezTo>
                      <a:pt x="9" y="5"/>
                      <a:pt x="9" y="5"/>
                      <a:pt x="7" y="6"/>
                    </a:cubicBezTo>
                    <a:cubicBezTo>
                      <a:pt x="8" y="5"/>
                      <a:pt x="9" y="5"/>
                      <a:pt x="9" y="5"/>
                    </a:cubicBezTo>
                    <a:cubicBezTo>
                      <a:pt x="10" y="4"/>
                      <a:pt x="8" y="5"/>
                      <a:pt x="10" y="4"/>
                    </a:cubicBezTo>
                    <a:cubicBezTo>
                      <a:pt x="10" y="5"/>
                      <a:pt x="9" y="5"/>
                      <a:pt x="9" y="5"/>
                    </a:cubicBezTo>
                    <a:cubicBezTo>
                      <a:pt x="8" y="6"/>
                      <a:pt x="8" y="5"/>
                      <a:pt x="7" y="6"/>
                    </a:cubicBezTo>
                    <a:cubicBezTo>
                      <a:pt x="8" y="5"/>
                      <a:pt x="9" y="5"/>
                      <a:pt x="10" y="4"/>
                    </a:cubicBezTo>
                    <a:cubicBezTo>
                      <a:pt x="11" y="4"/>
                      <a:pt x="10" y="5"/>
                      <a:pt x="10" y="5"/>
                    </a:cubicBezTo>
                    <a:cubicBezTo>
                      <a:pt x="9" y="5"/>
                      <a:pt x="8" y="6"/>
                      <a:pt x="8" y="6"/>
                    </a:cubicBezTo>
                    <a:cubicBezTo>
                      <a:pt x="7" y="6"/>
                      <a:pt x="8" y="6"/>
                      <a:pt x="7" y="6"/>
                    </a:cubicBezTo>
                    <a:cubicBezTo>
                      <a:pt x="7" y="6"/>
                      <a:pt x="8" y="6"/>
                      <a:pt x="8" y="6"/>
                    </a:cubicBezTo>
                    <a:cubicBezTo>
                      <a:pt x="7" y="6"/>
                      <a:pt x="7" y="6"/>
                      <a:pt x="7" y="7"/>
                    </a:cubicBezTo>
                    <a:cubicBezTo>
                      <a:pt x="7" y="6"/>
                      <a:pt x="8" y="6"/>
                      <a:pt x="8" y="6"/>
                    </a:cubicBezTo>
                    <a:cubicBezTo>
                      <a:pt x="9" y="6"/>
                      <a:pt x="8" y="6"/>
                      <a:pt x="10" y="5"/>
                    </a:cubicBezTo>
                    <a:cubicBezTo>
                      <a:pt x="10" y="5"/>
                      <a:pt x="9" y="5"/>
                      <a:pt x="9" y="5"/>
                    </a:cubicBezTo>
                    <a:cubicBezTo>
                      <a:pt x="9" y="6"/>
                      <a:pt x="10" y="5"/>
                      <a:pt x="9" y="6"/>
                    </a:cubicBezTo>
                    <a:cubicBezTo>
                      <a:pt x="9" y="6"/>
                      <a:pt x="9" y="6"/>
                      <a:pt x="9" y="6"/>
                    </a:cubicBezTo>
                    <a:cubicBezTo>
                      <a:pt x="10" y="5"/>
                      <a:pt x="10" y="5"/>
                      <a:pt x="10" y="5"/>
                    </a:cubicBezTo>
                    <a:cubicBezTo>
                      <a:pt x="11" y="5"/>
                      <a:pt x="9" y="6"/>
                      <a:pt x="10" y="5"/>
                    </a:cubicBezTo>
                    <a:cubicBezTo>
                      <a:pt x="10" y="5"/>
                      <a:pt x="10" y="6"/>
                      <a:pt x="10" y="5"/>
                    </a:cubicBezTo>
                    <a:cubicBezTo>
                      <a:pt x="10" y="5"/>
                      <a:pt x="10" y="6"/>
                      <a:pt x="9" y="6"/>
                    </a:cubicBezTo>
                    <a:cubicBezTo>
                      <a:pt x="11" y="5"/>
                      <a:pt x="10" y="6"/>
                      <a:pt x="12" y="6"/>
                    </a:cubicBezTo>
                    <a:cubicBezTo>
                      <a:pt x="11" y="6"/>
                      <a:pt x="9" y="7"/>
                      <a:pt x="8" y="8"/>
                    </a:cubicBezTo>
                    <a:cubicBezTo>
                      <a:pt x="8" y="8"/>
                      <a:pt x="7" y="9"/>
                      <a:pt x="8" y="9"/>
                    </a:cubicBezTo>
                    <a:cubicBezTo>
                      <a:pt x="8" y="9"/>
                      <a:pt x="10" y="8"/>
                      <a:pt x="9" y="9"/>
                    </a:cubicBezTo>
                    <a:cubicBezTo>
                      <a:pt x="9" y="8"/>
                      <a:pt x="10" y="8"/>
                      <a:pt x="10" y="8"/>
                    </a:cubicBezTo>
                    <a:cubicBezTo>
                      <a:pt x="10" y="8"/>
                      <a:pt x="12" y="8"/>
                      <a:pt x="10" y="9"/>
                    </a:cubicBezTo>
                    <a:cubicBezTo>
                      <a:pt x="10" y="8"/>
                      <a:pt x="11" y="8"/>
                      <a:pt x="11" y="8"/>
                    </a:cubicBezTo>
                    <a:cubicBezTo>
                      <a:pt x="11" y="8"/>
                      <a:pt x="11" y="8"/>
                      <a:pt x="11" y="8"/>
                    </a:cubicBezTo>
                    <a:cubicBezTo>
                      <a:pt x="11" y="8"/>
                      <a:pt x="11" y="8"/>
                      <a:pt x="11" y="8"/>
                    </a:cubicBezTo>
                    <a:cubicBezTo>
                      <a:pt x="10" y="9"/>
                      <a:pt x="10" y="9"/>
                      <a:pt x="9" y="9"/>
                    </a:cubicBezTo>
                    <a:cubicBezTo>
                      <a:pt x="11" y="8"/>
                      <a:pt x="9" y="9"/>
                      <a:pt x="10" y="9"/>
                    </a:cubicBezTo>
                    <a:cubicBezTo>
                      <a:pt x="9" y="9"/>
                      <a:pt x="9" y="9"/>
                      <a:pt x="8" y="9"/>
                    </a:cubicBezTo>
                    <a:cubicBezTo>
                      <a:pt x="8" y="9"/>
                      <a:pt x="8" y="9"/>
                      <a:pt x="8" y="10"/>
                    </a:cubicBezTo>
                    <a:cubicBezTo>
                      <a:pt x="9" y="9"/>
                      <a:pt x="9" y="9"/>
                      <a:pt x="8" y="10"/>
                    </a:cubicBezTo>
                    <a:cubicBezTo>
                      <a:pt x="8" y="9"/>
                      <a:pt x="10" y="9"/>
                      <a:pt x="11" y="9"/>
                    </a:cubicBezTo>
                    <a:cubicBezTo>
                      <a:pt x="11" y="9"/>
                      <a:pt x="9" y="9"/>
                      <a:pt x="9" y="9"/>
                    </a:cubicBezTo>
                    <a:cubicBezTo>
                      <a:pt x="11" y="9"/>
                      <a:pt x="10" y="9"/>
                      <a:pt x="10" y="9"/>
                    </a:cubicBezTo>
                    <a:cubicBezTo>
                      <a:pt x="10" y="9"/>
                      <a:pt x="10" y="9"/>
                      <a:pt x="10" y="9"/>
                    </a:cubicBezTo>
                    <a:cubicBezTo>
                      <a:pt x="9" y="10"/>
                      <a:pt x="8" y="10"/>
                      <a:pt x="9" y="9"/>
                    </a:cubicBezTo>
                    <a:cubicBezTo>
                      <a:pt x="8" y="10"/>
                      <a:pt x="8" y="10"/>
                      <a:pt x="8" y="10"/>
                    </a:cubicBezTo>
                    <a:cubicBezTo>
                      <a:pt x="8" y="10"/>
                      <a:pt x="8" y="10"/>
                      <a:pt x="8" y="10"/>
                    </a:cubicBezTo>
                    <a:cubicBezTo>
                      <a:pt x="8" y="10"/>
                      <a:pt x="8" y="10"/>
                      <a:pt x="7" y="10"/>
                    </a:cubicBezTo>
                    <a:cubicBezTo>
                      <a:pt x="8" y="10"/>
                      <a:pt x="8" y="10"/>
                      <a:pt x="10" y="9"/>
                    </a:cubicBezTo>
                    <a:cubicBezTo>
                      <a:pt x="10" y="9"/>
                      <a:pt x="10" y="9"/>
                      <a:pt x="10" y="9"/>
                    </a:cubicBezTo>
                    <a:cubicBezTo>
                      <a:pt x="10" y="9"/>
                      <a:pt x="10" y="9"/>
                      <a:pt x="9" y="9"/>
                    </a:cubicBezTo>
                    <a:cubicBezTo>
                      <a:pt x="10" y="9"/>
                      <a:pt x="9" y="10"/>
                      <a:pt x="10" y="9"/>
                    </a:cubicBezTo>
                    <a:cubicBezTo>
                      <a:pt x="8" y="10"/>
                      <a:pt x="9" y="10"/>
                      <a:pt x="8" y="10"/>
                    </a:cubicBezTo>
                    <a:cubicBezTo>
                      <a:pt x="8" y="10"/>
                      <a:pt x="10" y="9"/>
                      <a:pt x="8" y="10"/>
                    </a:cubicBezTo>
                    <a:cubicBezTo>
                      <a:pt x="7" y="10"/>
                      <a:pt x="10" y="10"/>
                      <a:pt x="9" y="10"/>
                    </a:cubicBezTo>
                    <a:cubicBezTo>
                      <a:pt x="11" y="9"/>
                      <a:pt x="8" y="10"/>
                      <a:pt x="10" y="10"/>
                    </a:cubicBezTo>
                    <a:cubicBezTo>
                      <a:pt x="10" y="10"/>
                      <a:pt x="9" y="10"/>
                      <a:pt x="8" y="10"/>
                    </a:cubicBezTo>
                    <a:cubicBezTo>
                      <a:pt x="9" y="10"/>
                      <a:pt x="8" y="10"/>
                      <a:pt x="8" y="10"/>
                    </a:cubicBezTo>
                    <a:cubicBezTo>
                      <a:pt x="10" y="9"/>
                      <a:pt x="9" y="10"/>
                      <a:pt x="11" y="9"/>
                    </a:cubicBezTo>
                    <a:cubicBezTo>
                      <a:pt x="9" y="10"/>
                      <a:pt x="11" y="9"/>
                      <a:pt x="10" y="10"/>
                    </a:cubicBezTo>
                    <a:cubicBezTo>
                      <a:pt x="10" y="10"/>
                      <a:pt x="10" y="10"/>
                      <a:pt x="11" y="9"/>
                    </a:cubicBezTo>
                    <a:cubicBezTo>
                      <a:pt x="11" y="10"/>
                      <a:pt x="9" y="10"/>
                      <a:pt x="10" y="10"/>
                    </a:cubicBezTo>
                    <a:cubicBezTo>
                      <a:pt x="12" y="9"/>
                      <a:pt x="9" y="11"/>
                      <a:pt x="11" y="10"/>
                    </a:cubicBezTo>
                    <a:cubicBezTo>
                      <a:pt x="11" y="10"/>
                      <a:pt x="10" y="10"/>
                      <a:pt x="9" y="11"/>
                    </a:cubicBezTo>
                    <a:cubicBezTo>
                      <a:pt x="10" y="11"/>
                      <a:pt x="10" y="11"/>
                      <a:pt x="11" y="11"/>
                    </a:cubicBezTo>
                    <a:cubicBezTo>
                      <a:pt x="10" y="11"/>
                      <a:pt x="10" y="11"/>
                      <a:pt x="10" y="11"/>
                    </a:cubicBezTo>
                    <a:cubicBezTo>
                      <a:pt x="10" y="11"/>
                      <a:pt x="10" y="11"/>
                      <a:pt x="10" y="11"/>
                    </a:cubicBezTo>
                    <a:cubicBezTo>
                      <a:pt x="10" y="11"/>
                      <a:pt x="8" y="12"/>
                      <a:pt x="7" y="12"/>
                    </a:cubicBezTo>
                    <a:cubicBezTo>
                      <a:pt x="7" y="12"/>
                      <a:pt x="8" y="12"/>
                      <a:pt x="8" y="12"/>
                    </a:cubicBezTo>
                    <a:cubicBezTo>
                      <a:pt x="9" y="12"/>
                      <a:pt x="8" y="12"/>
                      <a:pt x="9" y="12"/>
                    </a:cubicBezTo>
                    <a:cubicBezTo>
                      <a:pt x="9" y="12"/>
                      <a:pt x="8" y="12"/>
                      <a:pt x="9" y="12"/>
                    </a:cubicBezTo>
                    <a:cubicBezTo>
                      <a:pt x="9" y="12"/>
                      <a:pt x="9" y="12"/>
                      <a:pt x="8" y="12"/>
                    </a:cubicBezTo>
                    <a:cubicBezTo>
                      <a:pt x="8" y="12"/>
                      <a:pt x="10" y="12"/>
                      <a:pt x="8" y="12"/>
                    </a:cubicBezTo>
                    <a:cubicBezTo>
                      <a:pt x="9" y="12"/>
                      <a:pt x="9" y="12"/>
                      <a:pt x="10" y="12"/>
                    </a:cubicBezTo>
                    <a:cubicBezTo>
                      <a:pt x="10" y="12"/>
                      <a:pt x="9" y="12"/>
                      <a:pt x="10" y="11"/>
                    </a:cubicBezTo>
                    <a:cubicBezTo>
                      <a:pt x="11" y="11"/>
                      <a:pt x="9" y="12"/>
                      <a:pt x="9" y="12"/>
                    </a:cubicBezTo>
                    <a:cubicBezTo>
                      <a:pt x="8" y="13"/>
                      <a:pt x="9" y="12"/>
                      <a:pt x="9" y="12"/>
                    </a:cubicBezTo>
                    <a:cubicBezTo>
                      <a:pt x="8" y="12"/>
                      <a:pt x="8" y="13"/>
                      <a:pt x="8" y="13"/>
                    </a:cubicBezTo>
                    <a:cubicBezTo>
                      <a:pt x="8" y="13"/>
                      <a:pt x="9" y="12"/>
                      <a:pt x="10" y="12"/>
                    </a:cubicBezTo>
                    <a:cubicBezTo>
                      <a:pt x="10" y="12"/>
                      <a:pt x="9" y="12"/>
                      <a:pt x="11" y="12"/>
                    </a:cubicBezTo>
                    <a:cubicBezTo>
                      <a:pt x="11" y="12"/>
                      <a:pt x="10" y="12"/>
                      <a:pt x="9" y="13"/>
                    </a:cubicBezTo>
                    <a:cubicBezTo>
                      <a:pt x="11" y="12"/>
                      <a:pt x="12" y="12"/>
                      <a:pt x="11" y="12"/>
                    </a:cubicBezTo>
                    <a:cubicBezTo>
                      <a:pt x="10" y="12"/>
                      <a:pt x="10" y="13"/>
                      <a:pt x="10" y="12"/>
                    </a:cubicBezTo>
                    <a:cubicBezTo>
                      <a:pt x="9" y="13"/>
                      <a:pt x="11" y="12"/>
                      <a:pt x="9" y="13"/>
                    </a:cubicBezTo>
                    <a:cubicBezTo>
                      <a:pt x="10" y="12"/>
                      <a:pt x="11" y="12"/>
                      <a:pt x="10" y="13"/>
                    </a:cubicBezTo>
                    <a:cubicBezTo>
                      <a:pt x="11" y="12"/>
                      <a:pt x="12" y="12"/>
                      <a:pt x="12" y="11"/>
                    </a:cubicBezTo>
                    <a:cubicBezTo>
                      <a:pt x="13" y="11"/>
                      <a:pt x="13" y="11"/>
                      <a:pt x="13" y="11"/>
                    </a:cubicBezTo>
                    <a:cubicBezTo>
                      <a:pt x="12" y="12"/>
                      <a:pt x="12" y="12"/>
                      <a:pt x="12" y="12"/>
                    </a:cubicBezTo>
                    <a:cubicBezTo>
                      <a:pt x="12" y="12"/>
                      <a:pt x="11" y="12"/>
                      <a:pt x="11" y="12"/>
                    </a:cubicBezTo>
                    <a:cubicBezTo>
                      <a:pt x="10" y="13"/>
                      <a:pt x="12" y="12"/>
                      <a:pt x="9" y="13"/>
                    </a:cubicBezTo>
                    <a:cubicBezTo>
                      <a:pt x="10" y="13"/>
                      <a:pt x="10" y="14"/>
                      <a:pt x="11" y="13"/>
                    </a:cubicBezTo>
                    <a:cubicBezTo>
                      <a:pt x="11" y="13"/>
                      <a:pt x="11" y="13"/>
                      <a:pt x="12" y="13"/>
                    </a:cubicBezTo>
                    <a:cubicBezTo>
                      <a:pt x="11" y="13"/>
                      <a:pt x="11" y="13"/>
                      <a:pt x="11" y="13"/>
                    </a:cubicBezTo>
                    <a:cubicBezTo>
                      <a:pt x="10" y="13"/>
                      <a:pt x="12" y="12"/>
                      <a:pt x="10" y="13"/>
                    </a:cubicBezTo>
                    <a:cubicBezTo>
                      <a:pt x="11" y="13"/>
                      <a:pt x="11" y="13"/>
                      <a:pt x="13" y="12"/>
                    </a:cubicBezTo>
                    <a:cubicBezTo>
                      <a:pt x="11" y="13"/>
                      <a:pt x="13" y="12"/>
                      <a:pt x="12" y="12"/>
                    </a:cubicBezTo>
                    <a:cubicBezTo>
                      <a:pt x="12" y="12"/>
                      <a:pt x="13" y="12"/>
                      <a:pt x="13" y="12"/>
                    </a:cubicBezTo>
                    <a:cubicBezTo>
                      <a:pt x="13" y="12"/>
                      <a:pt x="12" y="12"/>
                      <a:pt x="12" y="12"/>
                    </a:cubicBezTo>
                    <a:cubicBezTo>
                      <a:pt x="13" y="12"/>
                      <a:pt x="13" y="12"/>
                      <a:pt x="13" y="12"/>
                    </a:cubicBezTo>
                    <a:cubicBezTo>
                      <a:pt x="13" y="11"/>
                      <a:pt x="13" y="11"/>
                      <a:pt x="13" y="11"/>
                    </a:cubicBezTo>
                    <a:cubicBezTo>
                      <a:pt x="14" y="11"/>
                      <a:pt x="13" y="12"/>
                      <a:pt x="14" y="12"/>
                    </a:cubicBezTo>
                    <a:cubicBezTo>
                      <a:pt x="13" y="12"/>
                      <a:pt x="13" y="12"/>
                      <a:pt x="12" y="13"/>
                    </a:cubicBezTo>
                    <a:cubicBezTo>
                      <a:pt x="12" y="13"/>
                      <a:pt x="12" y="12"/>
                      <a:pt x="12" y="12"/>
                    </a:cubicBezTo>
                    <a:cubicBezTo>
                      <a:pt x="13" y="12"/>
                      <a:pt x="13" y="12"/>
                      <a:pt x="13" y="12"/>
                    </a:cubicBezTo>
                    <a:cubicBezTo>
                      <a:pt x="14" y="11"/>
                      <a:pt x="13" y="12"/>
                      <a:pt x="14" y="11"/>
                    </a:cubicBezTo>
                    <a:cubicBezTo>
                      <a:pt x="14" y="12"/>
                      <a:pt x="14" y="12"/>
                      <a:pt x="13" y="12"/>
                    </a:cubicBezTo>
                    <a:cubicBezTo>
                      <a:pt x="14" y="12"/>
                      <a:pt x="14" y="12"/>
                      <a:pt x="13" y="12"/>
                    </a:cubicBezTo>
                    <a:cubicBezTo>
                      <a:pt x="13" y="13"/>
                      <a:pt x="14" y="12"/>
                      <a:pt x="13" y="13"/>
                    </a:cubicBezTo>
                    <a:cubicBezTo>
                      <a:pt x="12" y="13"/>
                      <a:pt x="16" y="10"/>
                      <a:pt x="14" y="12"/>
                    </a:cubicBezTo>
                    <a:cubicBezTo>
                      <a:pt x="16" y="10"/>
                      <a:pt x="14" y="12"/>
                      <a:pt x="15" y="11"/>
                    </a:cubicBezTo>
                    <a:cubicBezTo>
                      <a:pt x="14" y="12"/>
                      <a:pt x="14" y="12"/>
                      <a:pt x="12" y="13"/>
                    </a:cubicBezTo>
                    <a:cubicBezTo>
                      <a:pt x="13" y="13"/>
                      <a:pt x="14" y="12"/>
                      <a:pt x="14" y="12"/>
                    </a:cubicBezTo>
                    <a:cubicBezTo>
                      <a:pt x="14" y="12"/>
                      <a:pt x="13" y="13"/>
                      <a:pt x="13" y="14"/>
                    </a:cubicBezTo>
                    <a:cubicBezTo>
                      <a:pt x="13" y="13"/>
                      <a:pt x="14" y="12"/>
                      <a:pt x="14" y="12"/>
                    </a:cubicBezTo>
                    <a:cubicBezTo>
                      <a:pt x="13" y="13"/>
                      <a:pt x="14" y="13"/>
                      <a:pt x="13" y="13"/>
                    </a:cubicBezTo>
                    <a:cubicBezTo>
                      <a:pt x="13" y="13"/>
                      <a:pt x="13" y="13"/>
                      <a:pt x="13" y="13"/>
                    </a:cubicBezTo>
                    <a:cubicBezTo>
                      <a:pt x="14" y="12"/>
                      <a:pt x="14" y="12"/>
                      <a:pt x="14" y="13"/>
                    </a:cubicBezTo>
                    <a:cubicBezTo>
                      <a:pt x="14" y="13"/>
                      <a:pt x="14" y="12"/>
                      <a:pt x="14" y="12"/>
                    </a:cubicBezTo>
                    <a:cubicBezTo>
                      <a:pt x="14" y="12"/>
                      <a:pt x="15" y="12"/>
                      <a:pt x="15" y="11"/>
                    </a:cubicBezTo>
                    <a:cubicBezTo>
                      <a:pt x="14" y="12"/>
                      <a:pt x="14" y="13"/>
                      <a:pt x="14" y="13"/>
                    </a:cubicBezTo>
                    <a:cubicBezTo>
                      <a:pt x="13" y="13"/>
                      <a:pt x="14" y="13"/>
                      <a:pt x="14" y="13"/>
                    </a:cubicBezTo>
                    <a:cubicBezTo>
                      <a:pt x="13" y="13"/>
                      <a:pt x="13" y="14"/>
                      <a:pt x="13" y="14"/>
                    </a:cubicBezTo>
                    <a:cubicBezTo>
                      <a:pt x="14" y="13"/>
                      <a:pt x="12" y="15"/>
                      <a:pt x="14" y="13"/>
                    </a:cubicBezTo>
                    <a:cubicBezTo>
                      <a:pt x="13" y="14"/>
                      <a:pt x="13" y="14"/>
                      <a:pt x="14" y="14"/>
                    </a:cubicBezTo>
                    <a:cubicBezTo>
                      <a:pt x="14" y="14"/>
                      <a:pt x="14" y="14"/>
                      <a:pt x="14" y="14"/>
                    </a:cubicBezTo>
                    <a:cubicBezTo>
                      <a:pt x="15" y="13"/>
                      <a:pt x="14" y="14"/>
                      <a:pt x="15" y="13"/>
                    </a:cubicBezTo>
                    <a:cubicBezTo>
                      <a:pt x="15" y="13"/>
                      <a:pt x="14" y="14"/>
                      <a:pt x="15" y="13"/>
                    </a:cubicBezTo>
                    <a:cubicBezTo>
                      <a:pt x="14" y="14"/>
                      <a:pt x="15" y="12"/>
                      <a:pt x="14" y="13"/>
                    </a:cubicBezTo>
                    <a:cubicBezTo>
                      <a:pt x="15" y="12"/>
                      <a:pt x="15" y="12"/>
                      <a:pt x="15" y="12"/>
                    </a:cubicBezTo>
                    <a:cubicBezTo>
                      <a:pt x="15" y="13"/>
                      <a:pt x="15" y="11"/>
                      <a:pt x="15" y="12"/>
                    </a:cubicBezTo>
                    <a:cubicBezTo>
                      <a:pt x="15" y="13"/>
                      <a:pt x="15" y="13"/>
                      <a:pt x="15" y="12"/>
                    </a:cubicBezTo>
                    <a:cubicBezTo>
                      <a:pt x="15" y="11"/>
                      <a:pt x="15" y="12"/>
                      <a:pt x="15" y="12"/>
                    </a:cubicBezTo>
                    <a:cubicBezTo>
                      <a:pt x="15" y="12"/>
                      <a:pt x="15" y="13"/>
                      <a:pt x="14" y="14"/>
                    </a:cubicBezTo>
                    <a:cubicBezTo>
                      <a:pt x="14" y="14"/>
                      <a:pt x="15" y="12"/>
                      <a:pt x="15" y="12"/>
                    </a:cubicBezTo>
                    <a:cubicBezTo>
                      <a:pt x="15" y="12"/>
                      <a:pt x="15" y="12"/>
                      <a:pt x="15" y="12"/>
                    </a:cubicBezTo>
                    <a:cubicBezTo>
                      <a:pt x="15" y="12"/>
                      <a:pt x="15" y="13"/>
                      <a:pt x="15" y="13"/>
                    </a:cubicBezTo>
                    <a:cubicBezTo>
                      <a:pt x="15" y="13"/>
                      <a:pt x="15" y="14"/>
                      <a:pt x="15" y="14"/>
                    </a:cubicBezTo>
                    <a:cubicBezTo>
                      <a:pt x="15" y="14"/>
                      <a:pt x="15" y="13"/>
                      <a:pt x="15" y="12"/>
                    </a:cubicBezTo>
                    <a:cubicBezTo>
                      <a:pt x="15" y="13"/>
                      <a:pt x="15" y="11"/>
                      <a:pt x="15" y="14"/>
                    </a:cubicBezTo>
                    <a:cubicBezTo>
                      <a:pt x="15" y="13"/>
                      <a:pt x="15" y="14"/>
                      <a:pt x="15" y="12"/>
                    </a:cubicBezTo>
                    <a:cubicBezTo>
                      <a:pt x="15" y="12"/>
                      <a:pt x="15" y="14"/>
                      <a:pt x="15" y="15"/>
                    </a:cubicBezTo>
                    <a:close/>
                    <a:moveTo>
                      <a:pt x="6" y="6"/>
                    </a:moveTo>
                    <a:cubicBezTo>
                      <a:pt x="6" y="6"/>
                      <a:pt x="7" y="6"/>
                      <a:pt x="7" y="5"/>
                    </a:cubicBezTo>
                    <a:cubicBezTo>
                      <a:pt x="7" y="5"/>
                      <a:pt x="6" y="5"/>
                      <a:pt x="6" y="6"/>
                    </a:cubicBezTo>
                    <a:cubicBezTo>
                      <a:pt x="6" y="6"/>
                      <a:pt x="5" y="6"/>
                      <a:pt x="5" y="6"/>
                    </a:cubicBezTo>
                    <a:cubicBezTo>
                      <a:pt x="6" y="6"/>
                      <a:pt x="6" y="6"/>
                      <a:pt x="6" y="6"/>
                    </a:cubicBezTo>
                    <a:cubicBezTo>
                      <a:pt x="6" y="6"/>
                      <a:pt x="5" y="7"/>
                      <a:pt x="6" y="6"/>
                    </a:cubicBezTo>
                    <a:close/>
                    <a:moveTo>
                      <a:pt x="8" y="5"/>
                    </a:moveTo>
                    <a:cubicBezTo>
                      <a:pt x="8" y="5"/>
                      <a:pt x="8" y="5"/>
                      <a:pt x="8" y="5"/>
                    </a:cubicBezTo>
                    <a:cubicBezTo>
                      <a:pt x="7" y="6"/>
                      <a:pt x="6" y="6"/>
                      <a:pt x="6" y="6"/>
                    </a:cubicBezTo>
                    <a:cubicBezTo>
                      <a:pt x="6" y="6"/>
                      <a:pt x="7" y="6"/>
                      <a:pt x="7" y="6"/>
                    </a:cubicBezTo>
                    <a:cubicBezTo>
                      <a:pt x="7" y="6"/>
                      <a:pt x="7" y="6"/>
                      <a:pt x="8" y="5"/>
                    </a:cubicBezTo>
                    <a:close/>
                    <a:moveTo>
                      <a:pt x="6" y="6"/>
                    </a:moveTo>
                    <a:cubicBezTo>
                      <a:pt x="7" y="6"/>
                      <a:pt x="6" y="7"/>
                      <a:pt x="6" y="6"/>
                    </a:cubicBezTo>
                    <a:cubicBezTo>
                      <a:pt x="5" y="7"/>
                      <a:pt x="5" y="7"/>
                      <a:pt x="5" y="7"/>
                    </a:cubicBezTo>
                    <a:cubicBezTo>
                      <a:pt x="6" y="7"/>
                      <a:pt x="6" y="7"/>
                      <a:pt x="6" y="6"/>
                    </a:cubicBezTo>
                    <a:close/>
                    <a:moveTo>
                      <a:pt x="9" y="13"/>
                    </a:moveTo>
                    <a:cubicBezTo>
                      <a:pt x="9" y="13"/>
                      <a:pt x="8" y="14"/>
                      <a:pt x="7" y="14"/>
                    </a:cubicBezTo>
                    <a:cubicBezTo>
                      <a:pt x="8" y="14"/>
                      <a:pt x="11" y="12"/>
                      <a:pt x="9" y="13"/>
                    </a:cubicBezTo>
                    <a:close/>
                    <a:moveTo>
                      <a:pt x="10" y="14"/>
                    </a:moveTo>
                    <a:cubicBezTo>
                      <a:pt x="10" y="14"/>
                      <a:pt x="11" y="13"/>
                      <a:pt x="12" y="13"/>
                    </a:cubicBezTo>
                    <a:cubicBezTo>
                      <a:pt x="10" y="14"/>
                      <a:pt x="10" y="14"/>
                      <a:pt x="10" y="14"/>
                    </a:cubicBezTo>
                    <a:cubicBezTo>
                      <a:pt x="10" y="14"/>
                      <a:pt x="10" y="14"/>
                      <a:pt x="9" y="14"/>
                    </a:cubicBezTo>
                    <a:cubicBezTo>
                      <a:pt x="9" y="15"/>
                      <a:pt x="10" y="14"/>
                      <a:pt x="10" y="14"/>
                    </a:cubicBezTo>
                    <a:close/>
                  </a:path>
                </a:pathLst>
              </a:custGeom>
              <a:solidFill>
                <a:srgbClr val="73ADC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72"/>
              <p:cNvSpPr>
                <a:spLocks/>
              </p:cNvSpPr>
              <p:nvPr/>
            </p:nvSpPr>
            <p:spPr bwMode="auto">
              <a:xfrm rot="976095">
                <a:off x="5646324" y="1740282"/>
                <a:ext cx="1892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3"/>
              <p:cNvSpPr>
                <a:spLocks/>
              </p:cNvSpPr>
              <p:nvPr/>
            </p:nvSpPr>
            <p:spPr bwMode="auto">
              <a:xfrm rot="976095">
                <a:off x="5755705" y="1845155"/>
                <a:ext cx="18929" cy="31547"/>
              </a:xfrm>
              <a:custGeom>
                <a:avLst/>
                <a:gdLst>
                  <a:gd name="T0" fmla="*/ 1 w 1"/>
                  <a:gd name="T1" fmla="*/ 0 h 2"/>
                  <a:gd name="T2" fmla="*/ 1 w 1"/>
                  <a:gd name="T3" fmla="*/ 1 h 2"/>
                  <a:gd name="T4" fmla="*/ 1 w 1"/>
                  <a:gd name="T5" fmla="*/ 0 h 2"/>
                  <a:gd name="T6" fmla="*/ 1 w 1"/>
                  <a:gd name="T7" fmla="*/ 1 h 2"/>
                  <a:gd name="T8" fmla="*/ 0 w 1"/>
                  <a:gd name="T9" fmla="*/ 2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1"/>
                      <a:pt x="1" y="1"/>
                    </a:cubicBezTo>
                    <a:cubicBezTo>
                      <a:pt x="1" y="1"/>
                      <a:pt x="1" y="0"/>
                      <a:pt x="1" y="0"/>
                    </a:cubicBezTo>
                    <a:cubicBezTo>
                      <a:pt x="1" y="1"/>
                      <a:pt x="1" y="1"/>
                      <a:pt x="1" y="1"/>
                    </a:cubicBezTo>
                    <a:cubicBezTo>
                      <a:pt x="1" y="1"/>
                      <a:pt x="0" y="2"/>
                      <a:pt x="0" y="2"/>
                    </a:cubicBezTo>
                    <a:cubicBezTo>
                      <a:pt x="1" y="1"/>
                      <a:pt x="1"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4"/>
              <p:cNvSpPr>
                <a:spLocks/>
              </p:cNvSpPr>
              <p:nvPr/>
            </p:nvSpPr>
            <p:spPr bwMode="auto">
              <a:xfrm rot="976095">
                <a:off x="5775766" y="1849825"/>
                <a:ext cx="12618" cy="18929"/>
              </a:xfrm>
              <a:custGeom>
                <a:avLst/>
                <a:gdLst>
                  <a:gd name="T0" fmla="*/ 1 w 1"/>
                  <a:gd name="T1" fmla="*/ 0 h 1"/>
                  <a:gd name="T2" fmla="*/ 0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0"/>
                      <a:pt x="0" y="1"/>
                    </a:cubicBezTo>
                    <a:cubicBezTo>
                      <a:pt x="0" y="0"/>
                      <a:pt x="0" y="0"/>
                      <a:pt x="0" y="0"/>
                    </a:cubicBezTo>
                    <a:cubicBezTo>
                      <a:pt x="0" y="0"/>
                      <a:pt x="0" y="0"/>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6194573" y="1624920"/>
              <a:ext cx="252361" cy="290215"/>
              <a:chOff x="6194573" y="1624920"/>
              <a:chExt cx="252361" cy="290215"/>
            </a:xfrm>
          </p:grpSpPr>
          <p:sp>
            <p:nvSpPr>
              <p:cNvPr id="47" name="Freeform 75"/>
              <p:cNvSpPr>
                <a:spLocks/>
              </p:cNvSpPr>
              <p:nvPr/>
            </p:nvSpPr>
            <p:spPr bwMode="auto">
              <a:xfrm rot="976095">
                <a:off x="6361383" y="1763225"/>
                <a:ext cx="50472" cy="12618"/>
              </a:xfrm>
              <a:custGeom>
                <a:avLst/>
                <a:gdLst>
                  <a:gd name="T0" fmla="*/ 0 w 3"/>
                  <a:gd name="T1" fmla="*/ 0 h 1"/>
                  <a:gd name="T2" fmla="*/ 2 w 3"/>
                  <a:gd name="T3" fmla="*/ 1 h 1"/>
                  <a:gd name="T4" fmla="*/ 2 w 3"/>
                  <a:gd name="T5" fmla="*/ 1 h 1"/>
                  <a:gd name="T6" fmla="*/ 0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1" y="1"/>
                      <a:pt x="2" y="1"/>
                    </a:cubicBezTo>
                    <a:cubicBezTo>
                      <a:pt x="0" y="0"/>
                      <a:pt x="3" y="1"/>
                      <a:pt x="2" y="1"/>
                    </a:cubicBezTo>
                    <a:cubicBezTo>
                      <a:pt x="1" y="1"/>
                      <a:pt x="1" y="0"/>
                      <a:pt x="0" y="0"/>
                    </a:cubicBezTo>
                    <a:cubicBezTo>
                      <a:pt x="0" y="0"/>
                      <a:pt x="1"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76"/>
              <p:cNvSpPr>
                <a:spLocks noEditPoints="1"/>
              </p:cNvSpPr>
              <p:nvPr/>
            </p:nvSpPr>
            <p:spPr bwMode="auto">
              <a:xfrm rot="976095">
                <a:off x="6194573" y="1624920"/>
                <a:ext cx="252361" cy="290215"/>
              </a:xfrm>
              <a:custGeom>
                <a:avLst/>
                <a:gdLst>
                  <a:gd name="T0" fmla="*/ 2 w 15"/>
                  <a:gd name="T1" fmla="*/ 16 h 17"/>
                  <a:gd name="T2" fmla="*/ 3 w 15"/>
                  <a:gd name="T3" fmla="*/ 15 h 17"/>
                  <a:gd name="T4" fmla="*/ 1 w 15"/>
                  <a:gd name="T5" fmla="*/ 14 h 17"/>
                  <a:gd name="T6" fmla="*/ 1 w 15"/>
                  <a:gd name="T7" fmla="*/ 13 h 17"/>
                  <a:gd name="T8" fmla="*/ 4 w 15"/>
                  <a:gd name="T9" fmla="*/ 12 h 17"/>
                  <a:gd name="T10" fmla="*/ 2 w 15"/>
                  <a:gd name="T11" fmla="*/ 11 h 17"/>
                  <a:gd name="T12" fmla="*/ 2 w 15"/>
                  <a:gd name="T13" fmla="*/ 11 h 17"/>
                  <a:gd name="T14" fmla="*/ 1 w 15"/>
                  <a:gd name="T15" fmla="*/ 10 h 17"/>
                  <a:gd name="T16" fmla="*/ 2 w 15"/>
                  <a:gd name="T17" fmla="*/ 10 h 17"/>
                  <a:gd name="T18" fmla="*/ 2 w 15"/>
                  <a:gd name="T19" fmla="*/ 9 h 17"/>
                  <a:gd name="T20" fmla="*/ 2 w 15"/>
                  <a:gd name="T21" fmla="*/ 7 h 17"/>
                  <a:gd name="T22" fmla="*/ 3 w 15"/>
                  <a:gd name="T23" fmla="*/ 8 h 17"/>
                  <a:gd name="T24" fmla="*/ 2 w 15"/>
                  <a:gd name="T25" fmla="*/ 7 h 17"/>
                  <a:gd name="T26" fmla="*/ 3 w 15"/>
                  <a:gd name="T27" fmla="*/ 7 h 17"/>
                  <a:gd name="T28" fmla="*/ 3 w 15"/>
                  <a:gd name="T29" fmla="*/ 6 h 17"/>
                  <a:gd name="T30" fmla="*/ 4 w 15"/>
                  <a:gd name="T31" fmla="*/ 6 h 17"/>
                  <a:gd name="T32" fmla="*/ 5 w 15"/>
                  <a:gd name="T33" fmla="*/ 6 h 17"/>
                  <a:gd name="T34" fmla="*/ 5 w 15"/>
                  <a:gd name="T35" fmla="*/ 3 h 17"/>
                  <a:gd name="T36" fmla="*/ 6 w 15"/>
                  <a:gd name="T37" fmla="*/ 3 h 17"/>
                  <a:gd name="T38" fmla="*/ 10 w 15"/>
                  <a:gd name="T39" fmla="*/ 7 h 17"/>
                  <a:gd name="T40" fmla="*/ 7 w 15"/>
                  <a:gd name="T41" fmla="*/ 7 h 17"/>
                  <a:gd name="T42" fmla="*/ 7 w 15"/>
                  <a:gd name="T43" fmla="*/ 9 h 17"/>
                  <a:gd name="T44" fmla="*/ 6 w 15"/>
                  <a:gd name="T45" fmla="*/ 5 h 17"/>
                  <a:gd name="T46" fmla="*/ 7 w 15"/>
                  <a:gd name="T47" fmla="*/ 6 h 17"/>
                  <a:gd name="T48" fmla="*/ 8 w 15"/>
                  <a:gd name="T49" fmla="*/ 3 h 17"/>
                  <a:gd name="T50" fmla="*/ 9 w 15"/>
                  <a:gd name="T51" fmla="*/ 3 h 17"/>
                  <a:gd name="T52" fmla="*/ 9 w 15"/>
                  <a:gd name="T53" fmla="*/ 2 h 17"/>
                  <a:gd name="T54" fmla="*/ 13 w 15"/>
                  <a:gd name="T55" fmla="*/ 7 h 17"/>
                  <a:gd name="T56" fmla="*/ 13 w 15"/>
                  <a:gd name="T57" fmla="*/ 7 h 17"/>
                  <a:gd name="T58" fmla="*/ 12 w 15"/>
                  <a:gd name="T59" fmla="*/ 7 h 17"/>
                  <a:gd name="T60" fmla="*/ 12 w 15"/>
                  <a:gd name="T61" fmla="*/ 7 h 17"/>
                  <a:gd name="T62" fmla="*/ 14 w 15"/>
                  <a:gd name="T63" fmla="*/ 8 h 17"/>
                  <a:gd name="T64" fmla="*/ 11 w 15"/>
                  <a:gd name="T65" fmla="*/ 7 h 17"/>
                  <a:gd name="T66" fmla="*/ 9 w 15"/>
                  <a:gd name="T67" fmla="*/ 6 h 17"/>
                  <a:gd name="T68" fmla="*/ 10 w 15"/>
                  <a:gd name="T69" fmla="*/ 7 h 17"/>
                  <a:gd name="T70" fmla="*/ 11 w 15"/>
                  <a:gd name="T71" fmla="*/ 8 h 17"/>
                  <a:gd name="T72" fmla="*/ 8 w 15"/>
                  <a:gd name="T73" fmla="*/ 9 h 17"/>
                  <a:gd name="T74" fmla="*/ 9 w 15"/>
                  <a:gd name="T75" fmla="*/ 10 h 17"/>
                  <a:gd name="T76" fmla="*/ 7 w 15"/>
                  <a:gd name="T77" fmla="*/ 9 h 17"/>
                  <a:gd name="T78" fmla="*/ 8 w 15"/>
                  <a:gd name="T79" fmla="*/ 9 h 17"/>
                  <a:gd name="T80" fmla="*/ 9 w 15"/>
                  <a:gd name="T81" fmla="*/ 10 h 17"/>
                  <a:gd name="T82" fmla="*/ 8 w 15"/>
                  <a:gd name="T83" fmla="*/ 10 h 17"/>
                  <a:gd name="T84" fmla="*/ 8 w 15"/>
                  <a:gd name="T85" fmla="*/ 10 h 17"/>
                  <a:gd name="T86" fmla="*/ 8 w 15"/>
                  <a:gd name="T87" fmla="*/ 11 h 17"/>
                  <a:gd name="T88" fmla="*/ 6 w 15"/>
                  <a:gd name="T89" fmla="*/ 11 h 17"/>
                  <a:gd name="T90" fmla="*/ 7 w 15"/>
                  <a:gd name="T91" fmla="*/ 11 h 17"/>
                  <a:gd name="T92" fmla="*/ 7 w 15"/>
                  <a:gd name="T93" fmla="*/ 12 h 17"/>
                  <a:gd name="T94" fmla="*/ 6 w 15"/>
                  <a:gd name="T95" fmla="*/ 12 h 17"/>
                  <a:gd name="T96" fmla="*/ 5 w 15"/>
                  <a:gd name="T97" fmla="*/ 12 h 17"/>
                  <a:gd name="T98" fmla="*/ 8 w 15"/>
                  <a:gd name="T99" fmla="*/ 13 h 17"/>
                  <a:gd name="T100" fmla="*/ 9 w 15"/>
                  <a:gd name="T101" fmla="*/ 13 h 17"/>
                  <a:gd name="T102" fmla="*/ 9 w 15"/>
                  <a:gd name="T103" fmla="*/ 14 h 17"/>
                  <a:gd name="T104" fmla="*/ 10 w 15"/>
                  <a:gd name="T105" fmla="*/ 14 h 17"/>
                  <a:gd name="T106" fmla="*/ 8 w 15"/>
                  <a:gd name="T107" fmla="*/ 14 h 17"/>
                  <a:gd name="T108" fmla="*/ 8 w 15"/>
                  <a:gd name="T109" fmla="*/ 14 h 17"/>
                  <a:gd name="T110" fmla="*/ 7 w 15"/>
                  <a:gd name="T111" fmla="*/ 15 h 17"/>
                  <a:gd name="T112" fmla="*/ 9 w 15"/>
                  <a:gd name="T113" fmla="*/ 15 h 17"/>
                  <a:gd name="T114" fmla="*/ 10 w 15"/>
                  <a:gd name="T115" fmla="*/ 15 h 17"/>
                  <a:gd name="T116" fmla="*/ 9 w 15"/>
                  <a:gd name="T117" fmla="*/ 16 h 17"/>
                  <a:gd name="T118" fmla="*/ 8 w 15"/>
                  <a:gd name="T119" fmla="*/ 5 h 17"/>
                  <a:gd name="T120" fmla="*/ 8 w 15"/>
                  <a:gd name="T121" fmla="*/ 5 h 17"/>
                  <a:gd name="T122" fmla="*/ 7 w 15"/>
                  <a:gd name="T123" fmla="*/ 5 h 17"/>
                  <a:gd name="T124" fmla="*/ 4 w 15"/>
                  <a:gd name="T1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 h="17">
                    <a:moveTo>
                      <a:pt x="6" y="16"/>
                    </a:moveTo>
                    <a:cubicBezTo>
                      <a:pt x="5" y="17"/>
                      <a:pt x="3" y="17"/>
                      <a:pt x="3" y="16"/>
                    </a:cubicBezTo>
                    <a:cubicBezTo>
                      <a:pt x="3" y="16"/>
                      <a:pt x="3" y="16"/>
                      <a:pt x="4" y="16"/>
                    </a:cubicBezTo>
                    <a:cubicBezTo>
                      <a:pt x="4" y="16"/>
                      <a:pt x="3" y="16"/>
                      <a:pt x="3" y="16"/>
                    </a:cubicBezTo>
                    <a:cubicBezTo>
                      <a:pt x="3" y="16"/>
                      <a:pt x="4" y="16"/>
                      <a:pt x="2" y="16"/>
                    </a:cubicBezTo>
                    <a:cubicBezTo>
                      <a:pt x="3" y="16"/>
                      <a:pt x="1" y="16"/>
                      <a:pt x="3" y="15"/>
                    </a:cubicBezTo>
                    <a:cubicBezTo>
                      <a:pt x="1" y="16"/>
                      <a:pt x="2" y="15"/>
                      <a:pt x="2" y="15"/>
                    </a:cubicBezTo>
                    <a:cubicBezTo>
                      <a:pt x="4" y="15"/>
                      <a:pt x="2" y="15"/>
                      <a:pt x="2" y="15"/>
                    </a:cubicBezTo>
                    <a:cubicBezTo>
                      <a:pt x="1" y="15"/>
                      <a:pt x="3" y="15"/>
                      <a:pt x="2" y="15"/>
                    </a:cubicBezTo>
                    <a:cubicBezTo>
                      <a:pt x="3" y="15"/>
                      <a:pt x="1" y="15"/>
                      <a:pt x="3" y="15"/>
                    </a:cubicBezTo>
                    <a:cubicBezTo>
                      <a:pt x="2" y="15"/>
                      <a:pt x="1" y="14"/>
                      <a:pt x="3" y="14"/>
                    </a:cubicBezTo>
                    <a:cubicBezTo>
                      <a:pt x="3" y="14"/>
                      <a:pt x="1" y="14"/>
                      <a:pt x="2" y="14"/>
                    </a:cubicBezTo>
                    <a:cubicBezTo>
                      <a:pt x="2" y="14"/>
                      <a:pt x="2" y="14"/>
                      <a:pt x="1" y="14"/>
                    </a:cubicBezTo>
                    <a:cubicBezTo>
                      <a:pt x="2" y="14"/>
                      <a:pt x="2" y="14"/>
                      <a:pt x="2" y="14"/>
                    </a:cubicBezTo>
                    <a:cubicBezTo>
                      <a:pt x="2" y="14"/>
                      <a:pt x="2" y="14"/>
                      <a:pt x="1" y="14"/>
                    </a:cubicBezTo>
                    <a:cubicBezTo>
                      <a:pt x="1" y="14"/>
                      <a:pt x="2" y="14"/>
                      <a:pt x="2" y="14"/>
                    </a:cubicBezTo>
                    <a:cubicBezTo>
                      <a:pt x="2" y="13"/>
                      <a:pt x="1" y="13"/>
                      <a:pt x="2" y="13"/>
                    </a:cubicBezTo>
                    <a:cubicBezTo>
                      <a:pt x="0" y="13"/>
                      <a:pt x="2" y="13"/>
                      <a:pt x="2" y="13"/>
                    </a:cubicBezTo>
                    <a:cubicBezTo>
                      <a:pt x="1" y="13"/>
                      <a:pt x="3" y="13"/>
                      <a:pt x="1" y="13"/>
                    </a:cubicBezTo>
                    <a:cubicBezTo>
                      <a:pt x="1" y="13"/>
                      <a:pt x="1" y="13"/>
                      <a:pt x="1" y="13"/>
                    </a:cubicBezTo>
                    <a:cubicBezTo>
                      <a:pt x="2" y="13"/>
                      <a:pt x="3" y="13"/>
                      <a:pt x="3" y="13"/>
                    </a:cubicBezTo>
                    <a:cubicBezTo>
                      <a:pt x="2" y="13"/>
                      <a:pt x="2" y="13"/>
                      <a:pt x="1" y="12"/>
                    </a:cubicBezTo>
                    <a:cubicBezTo>
                      <a:pt x="2" y="12"/>
                      <a:pt x="2" y="12"/>
                      <a:pt x="3" y="12"/>
                    </a:cubicBezTo>
                    <a:cubicBezTo>
                      <a:pt x="2" y="12"/>
                      <a:pt x="2" y="12"/>
                      <a:pt x="1" y="12"/>
                    </a:cubicBezTo>
                    <a:cubicBezTo>
                      <a:pt x="3" y="12"/>
                      <a:pt x="3" y="12"/>
                      <a:pt x="4" y="12"/>
                    </a:cubicBezTo>
                    <a:cubicBezTo>
                      <a:pt x="5" y="13"/>
                      <a:pt x="4" y="12"/>
                      <a:pt x="4" y="12"/>
                    </a:cubicBezTo>
                    <a:cubicBezTo>
                      <a:pt x="3" y="12"/>
                      <a:pt x="3" y="12"/>
                      <a:pt x="2" y="12"/>
                    </a:cubicBezTo>
                    <a:cubicBezTo>
                      <a:pt x="1" y="12"/>
                      <a:pt x="3" y="12"/>
                      <a:pt x="3" y="12"/>
                    </a:cubicBezTo>
                    <a:cubicBezTo>
                      <a:pt x="1" y="12"/>
                      <a:pt x="2" y="11"/>
                      <a:pt x="3" y="12"/>
                    </a:cubicBezTo>
                    <a:cubicBezTo>
                      <a:pt x="3" y="11"/>
                      <a:pt x="1" y="11"/>
                      <a:pt x="2" y="11"/>
                    </a:cubicBezTo>
                    <a:cubicBezTo>
                      <a:pt x="3" y="12"/>
                      <a:pt x="1" y="11"/>
                      <a:pt x="2" y="11"/>
                    </a:cubicBezTo>
                    <a:cubicBezTo>
                      <a:pt x="2" y="11"/>
                      <a:pt x="2" y="11"/>
                      <a:pt x="3" y="11"/>
                    </a:cubicBezTo>
                    <a:cubicBezTo>
                      <a:pt x="2" y="11"/>
                      <a:pt x="2" y="11"/>
                      <a:pt x="2" y="11"/>
                    </a:cubicBezTo>
                    <a:cubicBezTo>
                      <a:pt x="3" y="11"/>
                      <a:pt x="3" y="11"/>
                      <a:pt x="3" y="11"/>
                    </a:cubicBezTo>
                    <a:cubicBezTo>
                      <a:pt x="3" y="11"/>
                      <a:pt x="3" y="11"/>
                      <a:pt x="2" y="11"/>
                    </a:cubicBezTo>
                    <a:cubicBezTo>
                      <a:pt x="2" y="11"/>
                      <a:pt x="3" y="11"/>
                      <a:pt x="2" y="11"/>
                    </a:cubicBezTo>
                    <a:cubicBezTo>
                      <a:pt x="2" y="11"/>
                      <a:pt x="3" y="11"/>
                      <a:pt x="3" y="11"/>
                    </a:cubicBezTo>
                    <a:cubicBezTo>
                      <a:pt x="4" y="11"/>
                      <a:pt x="2" y="10"/>
                      <a:pt x="3" y="11"/>
                    </a:cubicBezTo>
                    <a:cubicBezTo>
                      <a:pt x="3" y="11"/>
                      <a:pt x="2" y="11"/>
                      <a:pt x="2" y="10"/>
                    </a:cubicBezTo>
                    <a:cubicBezTo>
                      <a:pt x="2" y="10"/>
                      <a:pt x="2" y="10"/>
                      <a:pt x="1" y="10"/>
                    </a:cubicBezTo>
                    <a:cubicBezTo>
                      <a:pt x="2" y="10"/>
                      <a:pt x="2" y="11"/>
                      <a:pt x="2" y="10"/>
                    </a:cubicBezTo>
                    <a:cubicBezTo>
                      <a:pt x="4" y="11"/>
                      <a:pt x="3" y="11"/>
                      <a:pt x="5" y="11"/>
                    </a:cubicBezTo>
                    <a:cubicBezTo>
                      <a:pt x="4" y="11"/>
                      <a:pt x="4" y="11"/>
                      <a:pt x="2" y="10"/>
                    </a:cubicBezTo>
                    <a:cubicBezTo>
                      <a:pt x="3" y="10"/>
                      <a:pt x="3" y="10"/>
                      <a:pt x="4" y="11"/>
                    </a:cubicBezTo>
                    <a:cubicBezTo>
                      <a:pt x="2" y="10"/>
                      <a:pt x="3" y="10"/>
                      <a:pt x="2" y="10"/>
                    </a:cubicBezTo>
                    <a:cubicBezTo>
                      <a:pt x="4" y="10"/>
                      <a:pt x="2" y="9"/>
                      <a:pt x="3" y="9"/>
                    </a:cubicBezTo>
                    <a:cubicBezTo>
                      <a:pt x="3" y="9"/>
                      <a:pt x="3" y="9"/>
                      <a:pt x="4" y="10"/>
                    </a:cubicBezTo>
                    <a:cubicBezTo>
                      <a:pt x="4" y="10"/>
                      <a:pt x="2" y="9"/>
                      <a:pt x="2" y="9"/>
                    </a:cubicBezTo>
                    <a:cubicBezTo>
                      <a:pt x="4" y="10"/>
                      <a:pt x="1" y="8"/>
                      <a:pt x="3" y="9"/>
                    </a:cubicBezTo>
                    <a:cubicBezTo>
                      <a:pt x="2" y="9"/>
                      <a:pt x="2" y="9"/>
                      <a:pt x="2" y="9"/>
                    </a:cubicBezTo>
                    <a:cubicBezTo>
                      <a:pt x="3" y="9"/>
                      <a:pt x="3" y="9"/>
                      <a:pt x="3" y="9"/>
                    </a:cubicBezTo>
                    <a:cubicBezTo>
                      <a:pt x="1" y="8"/>
                      <a:pt x="3" y="9"/>
                      <a:pt x="1" y="8"/>
                    </a:cubicBezTo>
                    <a:cubicBezTo>
                      <a:pt x="2" y="8"/>
                      <a:pt x="2" y="8"/>
                      <a:pt x="3" y="8"/>
                    </a:cubicBezTo>
                    <a:cubicBezTo>
                      <a:pt x="2" y="8"/>
                      <a:pt x="2" y="7"/>
                      <a:pt x="3" y="8"/>
                    </a:cubicBezTo>
                    <a:cubicBezTo>
                      <a:pt x="3" y="8"/>
                      <a:pt x="2" y="8"/>
                      <a:pt x="2" y="7"/>
                    </a:cubicBezTo>
                    <a:cubicBezTo>
                      <a:pt x="2" y="7"/>
                      <a:pt x="4" y="8"/>
                      <a:pt x="2" y="7"/>
                    </a:cubicBezTo>
                    <a:cubicBezTo>
                      <a:pt x="2" y="7"/>
                      <a:pt x="2" y="7"/>
                      <a:pt x="2" y="7"/>
                    </a:cubicBezTo>
                    <a:cubicBezTo>
                      <a:pt x="2" y="7"/>
                      <a:pt x="2" y="7"/>
                      <a:pt x="3" y="8"/>
                    </a:cubicBezTo>
                    <a:cubicBezTo>
                      <a:pt x="3" y="8"/>
                      <a:pt x="2" y="7"/>
                      <a:pt x="2" y="7"/>
                    </a:cubicBezTo>
                    <a:cubicBezTo>
                      <a:pt x="2" y="7"/>
                      <a:pt x="3" y="7"/>
                      <a:pt x="3" y="8"/>
                    </a:cubicBezTo>
                    <a:cubicBezTo>
                      <a:pt x="1" y="7"/>
                      <a:pt x="3" y="8"/>
                      <a:pt x="2" y="7"/>
                    </a:cubicBezTo>
                    <a:cubicBezTo>
                      <a:pt x="3" y="8"/>
                      <a:pt x="2" y="7"/>
                      <a:pt x="3" y="7"/>
                    </a:cubicBezTo>
                    <a:cubicBezTo>
                      <a:pt x="2" y="7"/>
                      <a:pt x="3" y="7"/>
                      <a:pt x="3" y="7"/>
                    </a:cubicBezTo>
                    <a:cubicBezTo>
                      <a:pt x="3" y="7"/>
                      <a:pt x="3" y="7"/>
                      <a:pt x="4" y="7"/>
                    </a:cubicBezTo>
                    <a:cubicBezTo>
                      <a:pt x="4" y="7"/>
                      <a:pt x="2" y="7"/>
                      <a:pt x="2" y="7"/>
                    </a:cubicBezTo>
                    <a:cubicBezTo>
                      <a:pt x="3" y="7"/>
                      <a:pt x="2" y="7"/>
                      <a:pt x="4" y="7"/>
                    </a:cubicBezTo>
                    <a:cubicBezTo>
                      <a:pt x="4" y="7"/>
                      <a:pt x="3" y="7"/>
                      <a:pt x="3" y="7"/>
                    </a:cubicBezTo>
                    <a:cubicBezTo>
                      <a:pt x="3" y="7"/>
                      <a:pt x="4" y="7"/>
                      <a:pt x="5" y="7"/>
                    </a:cubicBezTo>
                    <a:cubicBezTo>
                      <a:pt x="5" y="8"/>
                      <a:pt x="5" y="8"/>
                      <a:pt x="6" y="8"/>
                    </a:cubicBezTo>
                    <a:cubicBezTo>
                      <a:pt x="5" y="8"/>
                      <a:pt x="4" y="7"/>
                      <a:pt x="3" y="7"/>
                    </a:cubicBezTo>
                    <a:cubicBezTo>
                      <a:pt x="4" y="7"/>
                      <a:pt x="3" y="7"/>
                      <a:pt x="3" y="7"/>
                    </a:cubicBezTo>
                    <a:cubicBezTo>
                      <a:pt x="5" y="7"/>
                      <a:pt x="2" y="6"/>
                      <a:pt x="3" y="6"/>
                    </a:cubicBezTo>
                    <a:cubicBezTo>
                      <a:pt x="3" y="7"/>
                      <a:pt x="3" y="7"/>
                      <a:pt x="4" y="7"/>
                    </a:cubicBezTo>
                    <a:cubicBezTo>
                      <a:pt x="4" y="7"/>
                      <a:pt x="3" y="6"/>
                      <a:pt x="4" y="7"/>
                    </a:cubicBezTo>
                    <a:cubicBezTo>
                      <a:pt x="3" y="6"/>
                      <a:pt x="3" y="6"/>
                      <a:pt x="3" y="6"/>
                    </a:cubicBezTo>
                    <a:cubicBezTo>
                      <a:pt x="2" y="6"/>
                      <a:pt x="4" y="7"/>
                      <a:pt x="3" y="6"/>
                    </a:cubicBezTo>
                    <a:cubicBezTo>
                      <a:pt x="3" y="6"/>
                      <a:pt x="4" y="7"/>
                      <a:pt x="5" y="7"/>
                    </a:cubicBezTo>
                    <a:cubicBezTo>
                      <a:pt x="3" y="6"/>
                      <a:pt x="3" y="6"/>
                      <a:pt x="5" y="6"/>
                    </a:cubicBezTo>
                    <a:cubicBezTo>
                      <a:pt x="3" y="6"/>
                      <a:pt x="5" y="6"/>
                      <a:pt x="5" y="6"/>
                    </a:cubicBezTo>
                    <a:cubicBezTo>
                      <a:pt x="5" y="6"/>
                      <a:pt x="4" y="6"/>
                      <a:pt x="4" y="6"/>
                    </a:cubicBezTo>
                    <a:cubicBezTo>
                      <a:pt x="5" y="6"/>
                      <a:pt x="3" y="5"/>
                      <a:pt x="5" y="6"/>
                    </a:cubicBezTo>
                    <a:cubicBezTo>
                      <a:pt x="5" y="6"/>
                      <a:pt x="4" y="6"/>
                      <a:pt x="4" y="6"/>
                    </a:cubicBezTo>
                    <a:cubicBezTo>
                      <a:pt x="4" y="6"/>
                      <a:pt x="3" y="5"/>
                      <a:pt x="3" y="5"/>
                    </a:cubicBezTo>
                    <a:cubicBezTo>
                      <a:pt x="3" y="5"/>
                      <a:pt x="4" y="6"/>
                      <a:pt x="5" y="6"/>
                    </a:cubicBezTo>
                    <a:cubicBezTo>
                      <a:pt x="3" y="5"/>
                      <a:pt x="5" y="6"/>
                      <a:pt x="5" y="6"/>
                    </a:cubicBezTo>
                    <a:cubicBezTo>
                      <a:pt x="3" y="5"/>
                      <a:pt x="6" y="6"/>
                      <a:pt x="4" y="5"/>
                    </a:cubicBezTo>
                    <a:cubicBezTo>
                      <a:pt x="7" y="6"/>
                      <a:pt x="3" y="4"/>
                      <a:pt x="5" y="5"/>
                    </a:cubicBezTo>
                    <a:cubicBezTo>
                      <a:pt x="3" y="4"/>
                      <a:pt x="6" y="5"/>
                      <a:pt x="5" y="4"/>
                    </a:cubicBezTo>
                    <a:cubicBezTo>
                      <a:pt x="5" y="4"/>
                      <a:pt x="6" y="4"/>
                      <a:pt x="6" y="4"/>
                    </a:cubicBezTo>
                    <a:cubicBezTo>
                      <a:pt x="6" y="4"/>
                      <a:pt x="5" y="4"/>
                      <a:pt x="5" y="3"/>
                    </a:cubicBezTo>
                    <a:cubicBezTo>
                      <a:pt x="6" y="4"/>
                      <a:pt x="5" y="3"/>
                      <a:pt x="6" y="4"/>
                    </a:cubicBezTo>
                    <a:cubicBezTo>
                      <a:pt x="6" y="4"/>
                      <a:pt x="5" y="3"/>
                      <a:pt x="5" y="3"/>
                    </a:cubicBezTo>
                    <a:cubicBezTo>
                      <a:pt x="6" y="4"/>
                      <a:pt x="6" y="4"/>
                      <a:pt x="6" y="4"/>
                    </a:cubicBezTo>
                    <a:cubicBezTo>
                      <a:pt x="6" y="3"/>
                      <a:pt x="6" y="3"/>
                      <a:pt x="7" y="3"/>
                    </a:cubicBezTo>
                    <a:cubicBezTo>
                      <a:pt x="6" y="3"/>
                      <a:pt x="6" y="3"/>
                      <a:pt x="6" y="3"/>
                    </a:cubicBezTo>
                    <a:cubicBezTo>
                      <a:pt x="8" y="5"/>
                      <a:pt x="9" y="7"/>
                      <a:pt x="11" y="8"/>
                    </a:cubicBezTo>
                    <a:cubicBezTo>
                      <a:pt x="11" y="8"/>
                      <a:pt x="11" y="8"/>
                      <a:pt x="11" y="8"/>
                    </a:cubicBezTo>
                    <a:cubicBezTo>
                      <a:pt x="10" y="8"/>
                      <a:pt x="11" y="8"/>
                      <a:pt x="11" y="8"/>
                    </a:cubicBezTo>
                    <a:cubicBezTo>
                      <a:pt x="10" y="7"/>
                      <a:pt x="11" y="8"/>
                      <a:pt x="10" y="7"/>
                    </a:cubicBezTo>
                    <a:cubicBezTo>
                      <a:pt x="10" y="7"/>
                      <a:pt x="10" y="7"/>
                      <a:pt x="10" y="7"/>
                    </a:cubicBezTo>
                    <a:cubicBezTo>
                      <a:pt x="10" y="7"/>
                      <a:pt x="10" y="8"/>
                      <a:pt x="9" y="7"/>
                    </a:cubicBezTo>
                    <a:cubicBezTo>
                      <a:pt x="9" y="8"/>
                      <a:pt x="9" y="9"/>
                      <a:pt x="9" y="8"/>
                    </a:cubicBezTo>
                    <a:cubicBezTo>
                      <a:pt x="9" y="10"/>
                      <a:pt x="8" y="9"/>
                      <a:pt x="8" y="9"/>
                    </a:cubicBezTo>
                    <a:cubicBezTo>
                      <a:pt x="7" y="7"/>
                      <a:pt x="7" y="7"/>
                      <a:pt x="7" y="7"/>
                    </a:cubicBezTo>
                    <a:cubicBezTo>
                      <a:pt x="8" y="8"/>
                      <a:pt x="7" y="7"/>
                      <a:pt x="7" y="7"/>
                    </a:cubicBezTo>
                    <a:cubicBezTo>
                      <a:pt x="8" y="9"/>
                      <a:pt x="8" y="10"/>
                      <a:pt x="7" y="7"/>
                    </a:cubicBezTo>
                    <a:cubicBezTo>
                      <a:pt x="7" y="8"/>
                      <a:pt x="7" y="9"/>
                      <a:pt x="7" y="9"/>
                    </a:cubicBezTo>
                    <a:cubicBezTo>
                      <a:pt x="7" y="9"/>
                      <a:pt x="7" y="8"/>
                      <a:pt x="7" y="8"/>
                    </a:cubicBezTo>
                    <a:cubicBezTo>
                      <a:pt x="7" y="8"/>
                      <a:pt x="7" y="9"/>
                      <a:pt x="7" y="9"/>
                    </a:cubicBezTo>
                    <a:cubicBezTo>
                      <a:pt x="7" y="9"/>
                      <a:pt x="7" y="9"/>
                      <a:pt x="7" y="9"/>
                    </a:cubicBezTo>
                    <a:cubicBezTo>
                      <a:pt x="7" y="10"/>
                      <a:pt x="7" y="7"/>
                      <a:pt x="7" y="8"/>
                    </a:cubicBezTo>
                    <a:cubicBezTo>
                      <a:pt x="7" y="8"/>
                      <a:pt x="7" y="8"/>
                      <a:pt x="6" y="7"/>
                    </a:cubicBezTo>
                    <a:cubicBezTo>
                      <a:pt x="7" y="7"/>
                      <a:pt x="7" y="8"/>
                      <a:pt x="7" y="8"/>
                    </a:cubicBezTo>
                    <a:cubicBezTo>
                      <a:pt x="7" y="7"/>
                      <a:pt x="6" y="7"/>
                      <a:pt x="6" y="6"/>
                    </a:cubicBezTo>
                    <a:cubicBezTo>
                      <a:pt x="6" y="5"/>
                      <a:pt x="6" y="5"/>
                      <a:pt x="6" y="5"/>
                    </a:cubicBezTo>
                    <a:cubicBezTo>
                      <a:pt x="6" y="5"/>
                      <a:pt x="6" y="6"/>
                      <a:pt x="6" y="6"/>
                    </a:cubicBezTo>
                    <a:cubicBezTo>
                      <a:pt x="5" y="3"/>
                      <a:pt x="7" y="6"/>
                      <a:pt x="6" y="4"/>
                    </a:cubicBezTo>
                    <a:cubicBezTo>
                      <a:pt x="6" y="3"/>
                      <a:pt x="6" y="4"/>
                      <a:pt x="7" y="5"/>
                    </a:cubicBezTo>
                    <a:cubicBezTo>
                      <a:pt x="6" y="4"/>
                      <a:pt x="7" y="4"/>
                      <a:pt x="7" y="4"/>
                    </a:cubicBezTo>
                    <a:cubicBezTo>
                      <a:pt x="7" y="5"/>
                      <a:pt x="7" y="4"/>
                      <a:pt x="7" y="6"/>
                    </a:cubicBezTo>
                    <a:cubicBezTo>
                      <a:pt x="7" y="5"/>
                      <a:pt x="7" y="5"/>
                      <a:pt x="7" y="3"/>
                    </a:cubicBezTo>
                    <a:cubicBezTo>
                      <a:pt x="7" y="5"/>
                      <a:pt x="7" y="2"/>
                      <a:pt x="7" y="4"/>
                    </a:cubicBezTo>
                    <a:cubicBezTo>
                      <a:pt x="7" y="3"/>
                      <a:pt x="7" y="3"/>
                      <a:pt x="7" y="3"/>
                    </a:cubicBezTo>
                    <a:cubicBezTo>
                      <a:pt x="7" y="3"/>
                      <a:pt x="7" y="3"/>
                      <a:pt x="7" y="2"/>
                    </a:cubicBezTo>
                    <a:cubicBezTo>
                      <a:pt x="7" y="2"/>
                      <a:pt x="7" y="2"/>
                      <a:pt x="8" y="3"/>
                    </a:cubicBezTo>
                    <a:cubicBezTo>
                      <a:pt x="8" y="3"/>
                      <a:pt x="7" y="2"/>
                      <a:pt x="7" y="2"/>
                    </a:cubicBezTo>
                    <a:cubicBezTo>
                      <a:pt x="7" y="2"/>
                      <a:pt x="8" y="3"/>
                      <a:pt x="7" y="2"/>
                    </a:cubicBezTo>
                    <a:cubicBezTo>
                      <a:pt x="8" y="3"/>
                      <a:pt x="7" y="1"/>
                      <a:pt x="7" y="0"/>
                    </a:cubicBezTo>
                    <a:cubicBezTo>
                      <a:pt x="8" y="4"/>
                      <a:pt x="8" y="3"/>
                      <a:pt x="9" y="4"/>
                    </a:cubicBezTo>
                    <a:cubicBezTo>
                      <a:pt x="9" y="3"/>
                      <a:pt x="9" y="3"/>
                      <a:pt x="9" y="3"/>
                    </a:cubicBezTo>
                    <a:cubicBezTo>
                      <a:pt x="9" y="3"/>
                      <a:pt x="9" y="4"/>
                      <a:pt x="9" y="3"/>
                    </a:cubicBezTo>
                    <a:cubicBezTo>
                      <a:pt x="9" y="3"/>
                      <a:pt x="9" y="4"/>
                      <a:pt x="9" y="5"/>
                    </a:cubicBezTo>
                    <a:cubicBezTo>
                      <a:pt x="9" y="4"/>
                      <a:pt x="9" y="4"/>
                      <a:pt x="9" y="3"/>
                    </a:cubicBezTo>
                    <a:cubicBezTo>
                      <a:pt x="9" y="3"/>
                      <a:pt x="9" y="3"/>
                      <a:pt x="9" y="3"/>
                    </a:cubicBezTo>
                    <a:cubicBezTo>
                      <a:pt x="8" y="1"/>
                      <a:pt x="9" y="2"/>
                      <a:pt x="9" y="2"/>
                    </a:cubicBezTo>
                    <a:cubicBezTo>
                      <a:pt x="13" y="6"/>
                      <a:pt x="13" y="6"/>
                      <a:pt x="13" y="6"/>
                    </a:cubicBezTo>
                    <a:cubicBezTo>
                      <a:pt x="13" y="6"/>
                      <a:pt x="13" y="7"/>
                      <a:pt x="13" y="7"/>
                    </a:cubicBezTo>
                    <a:cubicBezTo>
                      <a:pt x="12" y="6"/>
                      <a:pt x="13" y="7"/>
                      <a:pt x="13" y="7"/>
                    </a:cubicBezTo>
                    <a:cubicBezTo>
                      <a:pt x="13" y="7"/>
                      <a:pt x="12" y="6"/>
                      <a:pt x="12" y="6"/>
                    </a:cubicBezTo>
                    <a:cubicBezTo>
                      <a:pt x="12" y="6"/>
                      <a:pt x="13" y="7"/>
                      <a:pt x="13" y="7"/>
                    </a:cubicBezTo>
                    <a:cubicBezTo>
                      <a:pt x="12" y="7"/>
                      <a:pt x="12" y="6"/>
                      <a:pt x="13" y="7"/>
                    </a:cubicBezTo>
                    <a:cubicBezTo>
                      <a:pt x="12" y="6"/>
                      <a:pt x="12" y="6"/>
                      <a:pt x="12" y="6"/>
                    </a:cubicBezTo>
                    <a:cubicBezTo>
                      <a:pt x="11" y="6"/>
                      <a:pt x="12" y="7"/>
                      <a:pt x="11" y="6"/>
                    </a:cubicBezTo>
                    <a:cubicBezTo>
                      <a:pt x="11" y="6"/>
                      <a:pt x="11" y="6"/>
                      <a:pt x="11" y="6"/>
                    </a:cubicBezTo>
                    <a:cubicBezTo>
                      <a:pt x="11" y="6"/>
                      <a:pt x="13" y="7"/>
                      <a:pt x="13" y="7"/>
                    </a:cubicBezTo>
                    <a:cubicBezTo>
                      <a:pt x="12" y="7"/>
                      <a:pt x="13" y="7"/>
                      <a:pt x="14" y="7"/>
                    </a:cubicBezTo>
                    <a:cubicBezTo>
                      <a:pt x="13" y="7"/>
                      <a:pt x="13" y="7"/>
                      <a:pt x="13" y="7"/>
                    </a:cubicBezTo>
                    <a:cubicBezTo>
                      <a:pt x="12" y="7"/>
                      <a:pt x="12" y="7"/>
                      <a:pt x="12" y="7"/>
                    </a:cubicBezTo>
                    <a:cubicBezTo>
                      <a:pt x="11" y="7"/>
                      <a:pt x="13" y="7"/>
                      <a:pt x="14" y="7"/>
                    </a:cubicBezTo>
                    <a:cubicBezTo>
                      <a:pt x="15" y="8"/>
                      <a:pt x="13" y="7"/>
                      <a:pt x="12" y="7"/>
                    </a:cubicBezTo>
                    <a:cubicBezTo>
                      <a:pt x="12" y="7"/>
                      <a:pt x="12" y="7"/>
                      <a:pt x="12" y="7"/>
                    </a:cubicBezTo>
                    <a:cubicBezTo>
                      <a:pt x="13" y="7"/>
                      <a:pt x="12" y="7"/>
                      <a:pt x="13" y="7"/>
                    </a:cubicBezTo>
                    <a:cubicBezTo>
                      <a:pt x="14" y="8"/>
                      <a:pt x="14" y="8"/>
                      <a:pt x="14" y="8"/>
                    </a:cubicBezTo>
                    <a:cubicBezTo>
                      <a:pt x="13" y="7"/>
                      <a:pt x="13" y="7"/>
                      <a:pt x="12" y="7"/>
                    </a:cubicBezTo>
                    <a:cubicBezTo>
                      <a:pt x="12" y="7"/>
                      <a:pt x="14" y="8"/>
                      <a:pt x="12" y="7"/>
                    </a:cubicBezTo>
                    <a:cubicBezTo>
                      <a:pt x="14" y="8"/>
                      <a:pt x="12" y="7"/>
                      <a:pt x="14" y="8"/>
                    </a:cubicBezTo>
                    <a:cubicBezTo>
                      <a:pt x="14" y="8"/>
                      <a:pt x="14" y="8"/>
                      <a:pt x="14" y="8"/>
                    </a:cubicBezTo>
                    <a:cubicBezTo>
                      <a:pt x="13" y="8"/>
                      <a:pt x="12" y="7"/>
                      <a:pt x="12" y="7"/>
                    </a:cubicBezTo>
                    <a:cubicBezTo>
                      <a:pt x="13" y="8"/>
                      <a:pt x="12" y="8"/>
                      <a:pt x="13" y="8"/>
                    </a:cubicBezTo>
                    <a:cubicBezTo>
                      <a:pt x="14" y="8"/>
                      <a:pt x="13" y="8"/>
                      <a:pt x="14" y="8"/>
                    </a:cubicBezTo>
                    <a:cubicBezTo>
                      <a:pt x="12" y="8"/>
                      <a:pt x="13" y="8"/>
                      <a:pt x="11" y="7"/>
                    </a:cubicBezTo>
                    <a:cubicBezTo>
                      <a:pt x="11" y="7"/>
                      <a:pt x="11" y="7"/>
                      <a:pt x="9" y="6"/>
                    </a:cubicBezTo>
                    <a:cubicBezTo>
                      <a:pt x="10" y="7"/>
                      <a:pt x="11" y="7"/>
                      <a:pt x="11" y="7"/>
                    </a:cubicBezTo>
                    <a:cubicBezTo>
                      <a:pt x="12" y="8"/>
                      <a:pt x="10" y="7"/>
                      <a:pt x="12" y="8"/>
                    </a:cubicBezTo>
                    <a:cubicBezTo>
                      <a:pt x="11" y="7"/>
                      <a:pt x="11" y="7"/>
                      <a:pt x="11" y="7"/>
                    </a:cubicBezTo>
                    <a:cubicBezTo>
                      <a:pt x="10" y="7"/>
                      <a:pt x="10" y="7"/>
                      <a:pt x="9" y="6"/>
                    </a:cubicBezTo>
                    <a:cubicBezTo>
                      <a:pt x="10" y="7"/>
                      <a:pt x="11" y="7"/>
                      <a:pt x="12" y="8"/>
                    </a:cubicBezTo>
                    <a:cubicBezTo>
                      <a:pt x="12" y="8"/>
                      <a:pt x="11" y="7"/>
                      <a:pt x="11" y="7"/>
                    </a:cubicBezTo>
                    <a:cubicBezTo>
                      <a:pt x="11" y="7"/>
                      <a:pt x="9" y="7"/>
                      <a:pt x="10" y="7"/>
                    </a:cubicBezTo>
                    <a:cubicBezTo>
                      <a:pt x="9" y="6"/>
                      <a:pt x="10" y="7"/>
                      <a:pt x="9" y="6"/>
                    </a:cubicBezTo>
                    <a:cubicBezTo>
                      <a:pt x="8" y="6"/>
                      <a:pt x="10" y="7"/>
                      <a:pt x="9" y="7"/>
                    </a:cubicBezTo>
                    <a:cubicBezTo>
                      <a:pt x="9" y="6"/>
                      <a:pt x="9" y="6"/>
                      <a:pt x="8" y="6"/>
                    </a:cubicBezTo>
                    <a:cubicBezTo>
                      <a:pt x="9" y="6"/>
                      <a:pt x="9" y="7"/>
                      <a:pt x="10" y="7"/>
                    </a:cubicBezTo>
                    <a:cubicBezTo>
                      <a:pt x="10" y="7"/>
                      <a:pt x="9" y="7"/>
                      <a:pt x="11" y="8"/>
                    </a:cubicBezTo>
                    <a:cubicBezTo>
                      <a:pt x="11" y="8"/>
                      <a:pt x="11" y="7"/>
                      <a:pt x="10" y="7"/>
                    </a:cubicBezTo>
                    <a:cubicBezTo>
                      <a:pt x="10" y="7"/>
                      <a:pt x="11" y="8"/>
                      <a:pt x="10" y="7"/>
                    </a:cubicBezTo>
                    <a:cubicBezTo>
                      <a:pt x="10" y="7"/>
                      <a:pt x="10" y="7"/>
                      <a:pt x="10" y="7"/>
                    </a:cubicBezTo>
                    <a:cubicBezTo>
                      <a:pt x="11" y="8"/>
                      <a:pt x="11" y="8"/>
                      <a:pt x="11" y="8"/>
                    </a:cubicBezTo>
                    <a:cubicBezTo>
                      <a:pt x="12" y="8"/>
                      <a:pt x="10" y="7"/>
                      <a:pt x="11" y="8"/>
                    </a:cubicBezTo>
                    <a:cubicBezTo>
                      <a:pt x="11" y="8"/>
                      <a:pt x="11" y="8"/>
                      <a:pt x="11" y="8"/>
                    </a:cubicBezTo>
                    <a:cubicBezTo>
                      <a:pt x="11" y="8"/>
                      <a:pt x="11" y="8"/>
                      <a:pt x="10" y="8"/>
                    </a:cubicBezTo>
                    <a:cubicBezTo>
                      <a:pt x="12" y="8"/>
                      <a:pt x="11" y="8"/>
                      <a:pt x="12" y="9"/>
                    </a:cubicBezTo>
                    <a:cubicBezTo>
                      <a:pt x="11" y="9"/>
                      <a:pt x="10" y="8"/>
                      <a:pt x="8" y="8"/>
                    </a:cubicBezTo>
                    <a:cubicBezTo>
                      <a:pt x="8" y="8"/>
                      <a:pt x="7" y="8"/>
                      <a:pt x="7" y="8"/>
                    </a:cubicBezTo>
                    <a:cubicBezTo>
                      <a:pt x="7" y="8"/>
                      <a:pt x="9" y="9"/>
                      <a:pt x="8" y="9"/>
                    </a:cubicBezTo>
                    <a:cubicBezTo>
                      <a:pt x="8" y="9"/>
                      <a:pt x="9" y="9"/>
                      <a:pt x="9" y="9"/>
                    </a:cubicBezTo>
                    <a:cubicBezTo>
                      <a:pt x="9" y="9"/>
                      <a:pt x="11" y="10"/>
                      <a:pt x="9" y="9"/>
                    </a:cubicBezTo>
                    <a:cubicBezTo>
                      <a:pt x="9" y="10"/>
                      <a:pt x="10" y="10"/>
                      <a:pt x="10" y="10"/>
                    </a:cubicBezTo>
                    <a:cubicBezTo>
                      <a:pt x="10" y="10"/>
                      <a:pt x="10" y="10"/>
                      <a:pt x="10" y="10"/>
                    </a:cubicBezTo>
                    <a:cubicBezTo>
                      <a:pt x="9" y="10"/>
                      <a:pt x="9" y="10"/>
                      <a:pt x="9" y="10"/>
                    </a:cubicBezTo>
                    <a:cubicBezTo>
                      <a:pt x="9" y="9"/>
                      <a:pt x="9" y="10"/>
                      <a:pt x="8" y="9"/>
                    </a:cubicBezTo>
                    <a:cubicBezTo>
                      <a:pt x="10" y="10"/>
                      <a:pt x="8" y="9"/>
                      <a:pt x="9" y="9"/>
                    </a:cubicBezTo>
                    <a:cubicBezTo>
                      <a:pt x="8" y="9"/>
                      <a:pt x="8" y="9"/>
                      <a:pt x="7" y="8"/>
                    </a:cubicBezTo>
                    <a:cubicBezTo>
                      <a:pt x="7" y="8"/>
                      <a:pt x="7" y="8"/>
                      <a:pt x="7" y="8"/>
                    </a:cubicBezTo>
                    <a:cubicBezTo>
                      <a:pt x="7" y="9"/>
                      <a:pt x="7" y="9"/>
                      <a:pt x="7" y="9"/>
                    </a:cubicBezTo>
                    <a:cubicBezTo>
                      <a:pt x="7" y="9"/>
                      <a:pt x="9" y="9"/>
                      <a:pt x="9" y="10"/>
                    </a:cubicBezTo>
                    <a:cubicBezTo>
                      <a:pt x="9" y="10"/>
                      <a:pt x="7" y="9"/>
                      <a:pt x="8" y="9"/>
                    </a:cubicBezTo>
                    <a:cubicBezTo>
                      <a:pt x="9" y="10"/>
                      <a:pt x="8" y="9"/>
                      <a:pt x="9" y="10"/>
                    </a:cubicBezTo>
                    <a:cubicBezTo>
                      <a:pt x="8" y="10"/>
                      <a:pt x="8" y="9"/>
                      <a:pt x="8" y="9"/>
                    </a:cubicBezTo>
                    <a:cubicBezTo>
                      <a:pt x="7" y="9"/>
                      <a:pt x="7" y="9"/>
                      <a:pt x="8" y="9"/>
                    </a:cubicBezTo>
                    <a:cubicBezTo>
                      <a:pt x="7" y="9"/>
                      <a:pt x="7" y="9"/>
                      <a:pt x="7" y="9"/>
                    </a:cubicBezTo>
                    <a:cubicBezTo>
                      <a:pt x="6" y="9"/>
                      <a:pt x="7" y="9"/>
                      <a:pt x="7" y="9"/>
                    </a:cubicBezTo>
                    <a:cubicBezTo>
                      <a:pt x="7" y="9"/>
                      <a:pt x="7" y="9"/>
                      <a:pt x="6" y="9"/>
                    </a:cubicBezTo>
                    <a:cubicBezTo>
                      <a:pt x="7" y="9"/>
                      <a:pt x="7" y="9"/>
                      <a:pt x="9" y="10"/>
                    </a:cubicBezTo>
                    <a:cubicBezTo>
                      <a:pt x="9" y="10"/>
                      <a:pt x="8" y="10"/>
                      <a:pt x="9" y="10"/>
                    </a:cubicBezTo>
                    <a:cubicBezTo>
                      <a:pt x="9" y="10"/>
                      <a:pt x="8" y="10"/>
                      <a:pt x="8" y="9"/>
                    </a:cubicBezTo>
                    <a:cubicBezTo>
                      <a:pt x="8" y="10"/>
                      <a:pt x="7" y="9"/>
                      <a:pt x="8" y="10"/>
                    </a:cubicBezTo>
                    <a:cubicBezTo>
                      <a:pt x="7" y="9"/>
                      <a:pt x="7" y="9"/>
                      <a:pt x="6" y="9"/>
                    </a:cubicBezTo>
                    <a:cubicBezTo>
                      <a:pt x="6" y="9"/>
                      <a:pt x="8" y="10"/>
                      <a:pt x="6" y="9"/>
                    </a:cubicBezTo>
                    <a:cubicBezTo>
                      <a:pt x="6" y="9"/>
                      <a:pt x="8" y="10"/>
                      <a:pt x="8" y="10"/>
                    </a:cubicBezTo>
                    <a:cubicBezTo>
                      <a:pt x="9" y="10"/>
                      <a:pt x="7" y="9"/>
                      <a:pt x="8" y="10"/>
                    </a:cubicBezTo>
                    <a:cubicBezTo>
                      <a:pt x="8" y="10"/>
                      <a:pt x="7" y="9"/>
                      <a:pt x="6" y="9"/>
                    </a:cubicBezTo>
                    <a:cubicBezTo>
                      <a:pt x="7" y="9"/>
                      <a:pt x="6" y="9"/>
                      <a:pt x="6" y="9"/>
                    </a:cubicBezTo>
                    <a:cubicBezTo>
                      <a:pt x="8" y="10"/>
                      <a:pt x="7" y="9"/>
                      <a:pt x="9" y="10"/>
                    </a:cubicBezTo>
                    <a:cubicBezTo>
                      <a:pt x="7" y="9"/>
                      <a:pt x="9" y="11"/>
                      <a:pt x="8" y="10"/>
                    </a:cubicBezTo>
                    <a:cubicBezTo>
                      <a:pt x="8" y="10"/>
                      <a:pt x="8" y="10"/>
                      <a:pt x="9" y="10"/>
                    </a:cubicBezTo>
                    <a:cubicBezTo>
                      <a:pt x="9" y="10"/>
                      <a:pt x="7" y="10"/>
                      <a:pt x="7" y="10"/>
                    </a:cubicBezTo>
                    <a:cubicBezTo>
                      <a:pt x="10" y="11"/>
                      <a:pt x="6" y="10"/>
                      <a:pt x="8" y="11"/>
                    </a:cubicBezTo>
                    <a:cubicBezTo>
                      <a:pt x="8" y="11"/>
                      <a:pt x="8" y="11"/>
                      <a:pt x="7" y="10"/>
                    </a:cubicBezTo>
                    <a:cubicBezTo>
                      <a:pt x="8" y="11"/>
                      <a:pt x="8" y="11"/>
                      <a:pt x="8" y="11"/>
                    </a:cubicBezTo>
                    <a:cubicBezTo>
                      <a:pt x="8" y="11"/>
                      <a:pt x="7" y="11"/>
                      <a:pt x="7" y="11"/>
                    </a:cubicBezTo>
                    <a:cubicBezTo>
                      <a:pt x="7" y="11"/>
                      <a:pt x="7" y="11"/>
                      <a:pt x="7" y="11"/>
                    </a:cubicBezTo>
                    <a:cubicBezTo>
                      <a:pt x="7" y="11"/>
                      <a:pt x="5" y="10"/>
                      <a:pt x="4" y="10"/>
                    </a:cubicBezTo>
                    <a:cubicBezTo>
                      <a:pt x="4" y="10"/>
                      <a:pt x="5" y="10"/>
                      <a:pt x="5" y="10"/>
                    </a:cubicBezTo>
                    <a:cubicBezTo>
                      <a:pt x="6" y="11"/>
                      <a:pt x="5" y="10"/>
                      <a:pt x="6" y="11"/>
                    </a:cubicBezTo>
                    <a:cubicBezTo>
                      <a:pt x="6" y="11"/>
                      <a:pt x="5" y="10"/>
                      <a:pt x="6" y="11"/>
                    </a:cubicBezTo>
                    <a:cubicBezTo>
                      <a:pt x="6" y="11"/>
                      <a:pt x="5" y="11"/>
                      <a:pt x="5" y="10"/>
                    </a:cubicBezTo>
                    <a:cubicBezTo>
                      <a:pt x="5" y="10"/>
                      <a:pt x="7" y="11"/>
                      <a:pt x="5" y="10"/>
                    </a:cubicBezTo>
                    <a:cubicBezTo>
                      <a:pt x="5" y="11"/>
                      <a:pt x="6" y="11"/>
                      <a:pt x="7" y="11"/>
                    </a:cubicBezTo>
                    <a:cubicBezTo>
                      <a:pt x="6" y="11"/>
                      <a:pt x="6" y="11"/>
                      <a:pt x="7" y="11"/>
                    </a:cubicBezTo>
                    <a:cubicBezTo>
                      <a:pt x="8" y="11"/>
                      <a:pt x="5" y="11"/>
                      <a:pt x="6" y="11"/>
                    </a:cubicBezTo>
                    <a:cubicBezTo>
                      <a:pt x="5" y="11"/>
                      <a:pt x="5" y="11"/>
                      <a:pt x="5" y="11"/>
                    </a:cubicBezTo>
                    <a:cubicBezTo>
                      <a:pt x="5" y="11"/>
                      <a:pt x="5" y="11"/>
                      <a:pt x="5" y="10"/>
                    </a:cubicBezTo>
                    <a:cubicBezTo>
                      <a:pt x="5" y="11"/>
                      <a:pt x="6" y="11"/>
                      <a:pt x="7" y="11"/>
                    </a:cubicBezTo>
                    <a:cubicBezTo>
                      <a:pt x="6" y="11"/>
                      <a:pt x="6" y="11"/>
                      <a:pt x="7" y="12"/>
                    </a:cubicBezTo>
                    <a:cubicBezTo>
                      <a:pt x="7" y="12"/>
                      <a:pt x="6" y="11"/>
                      <a:pt x="6" y="11"/>
                    </a:cubicBezTo>
                    <a:cubicBezTo>
                      <a:pt x="7" y="12"/>
                      <a:pt x="8" y="12"/>
                      <a:pt x="7" y="12"/>
                    </a:cubicBezTo>
                    <a:cubicBezTo>
                      <a:pt x="6" y="12"/>
                      <a:pt x="6" y="11"/>
                      <a:pt x="6" y="12"/>
                    </a:cubicBezTo>
                    <a:cubicBezTo>
                      <a:pt x="5" y="11"/>
                      <a:pt x="7" y="12"/>
                      <a:pt x="5" y="11"/>
                    </a:cubicBezTo>
                    <a:cubicBezTo>
                      <a:pt x="6" y="12"/>
                      <a:pt x="7" y="12"/>
                      <a:pt x="6" y="12"/>
                    </a:cubicBezTo>
                    <a:cubicBezTo>
                      <a:pt x="7" y="12"/>
                      <a:pt x="8" y="12"/>
                      <a:pt x="8" y="12"/>
                    </a:cubicBezTo>
                    <a:cubicBezTo>
                      <a:pt x="9" y="13"/>
                      <a:pt x="9" y="13"/>
                      <a:pt x="9" y="13"/>
                    </a:cubicBezTo>
                    <a:cubicBezTo>
                      <a:pt x="8" y="12"/>
                      <a:pt x="8" y="12"/>
                      <a:pt x="8" y="12"/>
                    </a:cubicBezTo>
                    <a:cubicBezTo>
                      <a:pt x="8" y="12"/>
                      <a:pt x="7" y="12"/>
                      <a:pt x="7" y="12"/>
                    </a:cubicBezTo>
                    <a:cubicBezTo>
                      <a:pt x="6" y="12"/>
                      <a:pt x="8" y="12"/>
                      <a:pt x="5" y="12"/>
                    </a:cubicBezTo>
                    <a:cubicBezTo>
                      <a:pt x="5" y="12"/>
                      <a:pt x="5" y="12"/>
                      <a:pt x="6" y="12"/>
                    </a:cubicBezTo>
                    <a:cubicBezTo>
                      <a:pt x="6" y="12"/>
                      <a:pt x="7" y="12"/>
                      <a:pt x="7" y="13"/>
                    </a:cubicBezTo>
                    <a:cubicBezTo>
                      <a:pt x="7" y="12"/>
                      <a:pt x="7" y="12"/>
                      <a:pt x="7" y="12"/>
                    </a:cubicBezTo>
                    <a:cubicBezTo>
                      <a:pt x="5" y="12"/>
                      <a:pt x="8" y="13"/>
                      <a:pt x="6" y="12"/>
                    </a:cubicBezTo>
                    <a:cubicBezTo>
                      <a:pt x="6" y="12"/>
                      <a:pt x="7" y="12"/>
                      <a:pt x="8" y="13"/>
                    </a:cubicBezTo>
                    <a:cubicBezTo>
                      <a:pt x="6" y="12"/>
                      <a:pt x="8" y="13"/>
                      <a:pt x="7" y="13"/>
                    </a:cubicBezTo>
                    <a:cubicBezTo>
                      <a:pt x="7" y="13"/>
                      <a:pt x="8" y="13"/>
                      <a:pt x="9" y="13"/>
                    </a:cubicBezTo>
                    <a:cubicBezTo>
                      <a:pt x="8" y="13"/>
                      <a:pt x="8" y="13"/>
                      <a:pt x="8" y="13"/>
                    </a:cubicBezTo>
                    <a:cubicBezTo>
                      <a:pt x="8" y="13"/>
                      <a:pt x="8" y="13"/>
                      <a:pt x="8" y="13"/>
                    </a:cubicBezTo>
                    <a:cubicBezTo>
                      <a:pt x="9" y="13"/>
                      <a:pt x="9" y="13"/>
                      <a:pt x="9" y="13"/>
                    </a:cubicBezTo>
                    <a:cubicBezTo>
                      <a:pt x="10" y="13"/>
                      <a:pt x="9" y="13"/>
                      <a:pt x="9" y="13"/>
                    </a:cubicBezTo>
                    <a:cubicBezTo>
                      <a:pt x="8" y="13"/>
                      <a:pt x="8" y="13"/>
                      <a:pt x="7" y="13"/>
                    </a:cubicBezTo>
                    <a:cubicBezTo>
                      <a:pt x="7" y="13"/>
                      <a:pt x="8" y="13"/>
                      <a:pt x="8" y="13"/>
                    </a:cubicBezTo>
                    <a:cubicBezTo>
                      <a:pt x="9" y="13"/>
                      <a:pt x="8" y="13"/>
                      <a:pt x="8" y="13"/>
                    </a:cubicBezTo>
                    <a:cubicBezTo>
                      <a:pt x="10" y="14"/>
                      <a:pt x="8" y="13"/>
                      <a:pt x="9" y="14"/>
                    </a:cubicBezTo>
                    <a:cubicBezTo>
                      <a:pt x="9" y="14"/>
                      <a:pt x="9" y="13"/>
                      <a:pt x="8" y="13"/>
                    </a:cubicBezTo>
                    <a:cubicBezTo>
                      <a:pt x="9" y="14"/>
                      <a:pt x="9" y="14"/>
                      <a:pt x="9" y="14"/>
                    </a:cubicBezTo>
                    <a:cubicBezTo>
                      <a:pt x="7" y="13"/>
                      <a:pt x="9" y="14"/>
                      <a:pt x="8" y="13"/>
                    </a:cubicBezTo>
                    <a:cubicBezTo>
                      <a:pt x="7" y="13"/>
                      <a:pt x="12" y="14"/>
                      <a:pt x="9" y="14"/>
                    </a:cubicBezTo>
                    <a:cubicBezTo>
                      <a:pt x="11" y="14"/>
                      <a:pt x="9" y="14"/>
                      <a:pt x="10" y="14"/>
                    </a:cubicBezTo>
                    <a:cubicBezTo>
                      <a:pt x="9" y="14"/>
                      <a:pt x="8" y="14"/>
                      <a:pt x="7" y="14"/>
                    </a:cubicBezTo>
                    <a:cubicBezTo>
                      <a:pt x="7" y="14"/>
                      <a:pt x="8" y="14"/>
                      <a:pt x="9" y="14"/>
                    </a:cubicBezTo>
                    <a:cubicBezTo>
                      <a:pt x="9" y="14"/>
                      <a:pt x="7" y="14"/>
                      <a:pt x="7" y="14"/>
                    </a:cubicBezTo>
                    <a:cubicBezTo>
                      <a:pt x="7" y="14"/>
                      <a:pt x="9" y="14"/>
                      <a:pt x="9" y="14"/>
                    </a:cubicBezTo>
                    <a:cubicBezTo>
                      <a:pt x="8" y="14"/>
                      <a:pt x="8" y="14"/>
                      <a:pt x="8" y="14"/>
                    </a:cubicBezTo>
                    <a:cubicBezTo>
                      <a:pt x="8" y="14"/>
                      <a:pt x="8" y="14"/>
                      <a:pt x="7" y="14"/>
                    </a:cubicBezTo>
                    <a:cubicBezTo>
                      <a:pt x="9" y="14"/>
                      <a:pt x="9" y="14"/>
                      <a:pt x="8" y="14"/>
                    </a:cubicBezTo>
                    <a:cubicBezTo>
                      <a:pt x="8" y="14"/>
                      <a:pt x="9" y="14"/>
                      <a:pt x="9" y="14"/>
                    </a:cubicBezTo>
                    <a:cubicBezTo>
                      <a:pt x="9" y="14"/>
                      <a:pt x="9" y="14"/>
                      <a:pt x="10" y="14"/>
                    </a:cubicBezTo>
                    <a:cubicBezTo>
                      <a:pt x="9" y="14"/>
                      <a:pt x="8" y="14"/>
                      <a:pt x="8" y="14"/>
                    </a:cubicBezTo>
                    <a:cubicBezTo>
                      <a:pt x="7" y="14"/>
                      <a:pt x="8" y="14"/>
                      <a:pt x="8" y="14"/>
                    </a:cubicBezTo>
                    <a:cubicBezTo>
                      <a:pt x="7" y="14"/>
                      <a:pt x="7" y="14"/>
                      <a:pt x="6" y="14"/>
                    </a:cubicBezTo>
                    <a:cubicBezTo>
                      <a:pt x="8" y="14"/>
                      <a:pt x="6" y="14"/>
                      <a:pt x="8" y="14"/>
                    </a:cubicBezTo>
                    <a:cubicBezTo>
                      <a:pt x="6" y="14"/>
                      <a:pt x="6" y="15"/>
                      <a:pt x="6" y="15"/>
                    </a:cubicBezTo>
                    <a:cubicBezTo>
                      <a:pt x="7" y="15"/>
                      <a:pt x="7" y="15"/>
                      <a:pt x="7" y="15"/>
                    </a:cubicBezTo>
                    <a:cubicBezTo>
                      <a:pt x="8" y="15"/>
                      <a:pt x="7" y="15"/>
                      <a:pt x="9" y="15"/>
                    </a:cubicBezTo>
                    <a:cubicBezTo>
                      <a:pt x="8" y="15"/>
                      <a:pt x="7" y="15"/>
                      <a:pt x="9" y="15"/>
                    </a:cubicBezTo>
                    <a:cubicBezTo>
                      <a:pt x="7" y="15"/>
                      <a:pt x="9" y="15"/>
                      <a:pt x="8" y="15"/>
                    </a:cubicBezTo>
                    <a:cubicBezTo>
                      <a:pt x="9" y="15"/>
                      <a:pt x="10" y="15"/>
                      <a:pt x="10" y="15"/>
                    </a:cubicBezTo>
                    <a:cubicBezTo>
                      <a:pt x="8" y="15"/>
                      <a:pt x="10" y="15"/>
                      <a:pt x="9" y="15"/>
                    </a:cubicBezTo>
                    <a:cubicBezTo>
                      <a:pt x="8" y="15"/>
                      <a:pt x="9" y="15"/>
                      <a:pt x="10" y="15"/>
                    </a:cubicBezTo>
                    <a:cubicBezTo>
                      <a:pt x="10" y="15"/>
                      <a:pt x="9" y="15"/>
                      <a:pt x="10" y="15"/>
                    </a:cubicBezTo>
                    <a:cubicBezTo>
                      <a:pt x="9" y="15"/>
                      <a:pt x="9" y="15"/>
                      <a:pt x="7" y="15"/>
                    </a:cubicBezTo>
                    <a:cubicBezTo>
                      <a:pt x="7" y="15"/>
                      <a:pt x="10" y="15"/>
                      <a:pt x="9" y="15"/>
                    </a:cubicBezTo>
                    <a:cubicBezTo>
                      <a:pt x="10" y="15"/>
                      <a:pt x="9" y="15"/>
                      <a:pt x="10" y="15"/>
                    </a:cubicBezTo>
                    <a:cubicBezTo>
                      <a:pt x="9" y="15"/>
                      <a:pt x="9" y="15"/>
                      <a:pt x="8" y="15"/>
                    </a:cubicBezTo>
                    <a:cubicBezTo>
                      <a:pt x="8" y="15"/>
                      <a:pt x="7" y="15"/>
                      <a:pt x="7" y="15"/>
                    </a:cubicBezTo>
                    <a:cubicBezTo>
                      <a:pt x="7" y="16"/>
                      <a:pt x="8" y="15"/>
                      <a:pt x="9" y="15"/>
                    </a:cubicBezTo>
                    <a:cubicBezTo>
                      <a:pt x="8" y="15"/>
                      <a:pt x="11" y="15"/>
                      <a:pt x="8" y="16"/>
                    </a:cubicBezTo>
                    <a:cubicBezTo>
                      <a:pt x="9" y="15"/>
                      <a:pt x="7" y="16"/>
                      <a:pt x="9" y="16"/>
                    </a:cubicBezTo>
                    <a:cubicBezTo>
                      <a:pt x="9" y="16"/>
                      <a:pt x="7" y="16"/>
                      <a:pt x="6" y="16"/>
                    </a:cubicBezTo>
                    <a:close/>
                    <a:moveTo>
                      <a:pt x="8" y="5"/>
                    </a:moveTo>
                    <a:cubicBezTo>
                      <a:pt x="8" y="5"/>
                      <a:pt x="9" y="6"/>
                      <a:pt x="10" y="6"/>
                    </a:cubicBezTo>
                    <a:cubicBezTo>
                      <a:pt x="10" y="6"/>
                      <a:pt x="9" y="6"/>
                      <a:pt x="8" y="5"/>
                    </a:cubicBezTo>
                    <a:cubicBezTo>
                      <a:pt x="8" y="5"/>
                      <a:pt x="8" y="5"/>
                      <a:pt x="8" y="5"/>
                    </a:cubicBezTo>
                    <a:cubicBezTo>
                      <a:pt x="8" y="5"/>
                      <a:pt x="9" y="5"/>
                      <a:pt x="9" y="6"/>
                    </a:cubicBezTo>
                    <a:cubicBezTo>
                      <a:pt x="9" y="5"/>
                      <a:pt x="7" y="5"/>
                      <a:pt x="8" y="5"/>
                    </a:cubicBezTo>
                    <a:close/>
                    <a:moveTo>
                      <a:pt x="10" y="6"/>
                    </a:moveTo>
                    <a:cubicBezTo>
                      <a:pt x="10" y="6"/>
                      <a:pt x="10" y="6"/>
                      <a:pt x="10" y="6"/>
                    </a:cubicBezTo>
                    <a:cubicBezTo>
                      <a:pt x="9" y="6"/>
                      <a:pt x="8" y="5"/>
                      <a:pt x="8" y="5"/>
                    </a:cubicBezTo>
                    <a:cubicBezTo>
                      <a:pt x="9" y="6"/>
                      <a:pt x="9" y="6"/>
                      <a:pt x="9" y="6"/>
                    </a:cubicBezTo>
                    <a:cubicBezTo>
                      <a:pt x="9" y="6"/>
                      <a:pt x="9" y="6"/>
                      <a:pt x="10" y="6"/>
                    </a:cubicBezTo>
                    <a:close/>
                    <a:moveTo>
                      <a:pt x="8" y="6"/>
                    </a:moveTo>
                    <a:cubicBezTo>
                      <a:pt x="9" y="6"/>
                      <a:pt x="8" y="5"/>
                      <a:pt x="8" y="6"/>
                    </a:cubicBezTo>
                    <a:cubicBezTo>
                      <a:pt x="7" y="5"/>
                      <a:pt x="7" y="5"/>
                      <a:pt x="7" y="5"/>
                    </a:cubicBezTo>
                    <a:cubicBezTo>
                      <a:pt x="7" y="5"/>
                      <a:pt x="8" y="5"/>
                      <a:pt x="8" y="6"/>
                    </a:cubicBezTo>
                    <a:close/>
                    <a:moveTo>
                      <a:pt x="6" y="11"/>
                    </a:moveTo>
                    <a:cubicBezTo>
                      <a:pt x="5" y="11"/>
                      <a:pt x="4" y="11"/>
                      <a:pt x="3" y="11"/>
                    </a:cubicBezTo>
                    <a:cubicBezTo>
                      <a:pt x="4" y="11"/>
                      <a:pt x="7" y="12"/>
                      <a:pt x="6" y="11"/>
                    </a:cubicBezTo>
                    <a:close/>
                    <a:moveTo>
                      <a:pt x="4" y="12"/>
                    </a:moveTo>
                    <a:cubicBezTo>
                      <a:pt x="5" y="12"/>
                      <a:pt x="6" y="13"/>
                      <a:pt x="7" y="13"/>
                    </a:cubicBezTo>
                    <a:cubicBezTo>
                      <a:pt x="5" y="12"/>
                      <a:pt x="5" y="12"/>
                      <a:pt x="4" y="12"/>
                    </a:cubicBezTo>
                    <a:cubicBezTo>
                      <a:pt x="4" y="12"/>
                      <a:pt x="4" y="12"/>
                      <a:pt x="4" y="12"/>
                    </a:cubicBezTo>
                    <a:cubicBezTo>
                      <a:pt x="4" y="12"/>
                      <a:pt x="5" y="12"/>
                      <a:pt x="4" y="12"/>
                    </a:cubicBezTo>
                    <a:close/>
                  </a:path>
                </a:pathLst>
              </a:custGeom>
              <a:solidFill>
                <a:srgbClr val="FFAE4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7"/>
              <p:cNvSpPr>
                <a:spLocks/>
              </p:cNvSpPr>
              <p:nvPr/>
            </p:nvSpPr>
            <p:spPr bwMode="auto">
              <a:xfrm rot="976095">
                <a:off x="6362394" y="1756155"/>
                <a:ext cx="0" cy="126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78"/>
              <p:cNvSpPr>
                <a:spLocks/>
              </p:cNvSpPr>
              <p:nvPr/>
            </p:nvSpPr>
            <p:spPr bwMode="auto">
              <a:xfrm rot="976095">
                <a:off x="6296131" y="1879172"/>
                <a:ext cx="31547" cy="0"/>
              </a:xfrm>
              <a:custGeom>
                <a:avLst/>
                <a:gdLst>
                  <a:gd name="T0" fmla="*/ 2 w 2"/>
                  <a:gd name="T1" fmla="*/ 2 w 2"/>
                  <a:gd name="T2" fmla="*/ 2 w 2"/>
                  <a:gd name="T3" fmla="*/ 1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1" y="0"/>
                      <a:pt x="2" y="0"/>
                    </a:cubicBezTo>
                    <a:cubicBezTo>
                      <a:pt x="2" y="0"/>
                      <a:pt x="2" y="0"/>
                      <a:pt x="2" y="0"/>
                    </a:cubicBezTo>
                    <a:cubicBezTo>
                      <a:pt x="2" y="0"/>
                      <a:pt x="2" y="0"/>
                      <a:pt x="1" y="0"/>
                    </a:cubicBezTo>
                    <a:cubicBezTo>
                      <a:pt x="1" y="0"/>
                      <a:pt x="0" y="0"/>
                      <a:pt x="1" y="0"/>
                    </a:cubicBezTo>
                    <a:cubicBezTo>
                      <a:pt x="2" y="0"/>
                      <a:pt x="2" y="0"/>
                      <a:pt x="2"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79"/>
              <p:cNvSpPr>
                <a:spLocks/>
              </p:cNvSpPr>
              <p:nvPr/>
            </p:nvSpPr>
            <p:spPr bwMode="auto">
              <a:xfrm rot="976095">
                <a:off x="6328056" y="1876527"/>
                <a:ext cx="37854" cy="1261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1" y="1"/>
                      <a:pt x="0" y="0"/>
                    </a:cubicBezTo>
                    <a:cubicBezTo>
                      <a:pt x="0" y="0"/>
                      <a:pt x="0" y="1"/>
                      <a:pt x="2" y="1"/>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6987952" y="1887998"/>
              <a:ext cx="321762" cy="372234"/>
              <a:chOff x="6987952" y="1887998"/>
              <a:chExt cx="321762" cy="372234"/>
            </a:xfrm>
          </p:grpSpPr>
          <p:sp>
            <p:nvSpPr>
              <p:cNvPr id="42" name="Freeform 80"/>
              <p:cNvSpPr>
                <a:spLocks/>
              </p:cNvSpPr>
              <p:nvPr/>
            </p:nvSpPr>
            <p:spPr bwMode="auto">
              <a:xfrm rot="976095">
                <a:off x="7215077" y="2045734"/>
                <a:ext cx="50472" cy="37854"/>
              </a:xfrm>
              <a:custGeom>
                <a:avLst/>
                <a:gdLst>
                  <a:gd name="T0" fmla="*/ 0 w 3"/>
                  <a:gd name="T1" fmla="*/ 0 h 2"/>
                  <a:gd name="T2" fmla="*/ 2 w 3"/>
                  <a:gd name="T3" fmla="*/ 1 h 2"/>
                  <a:gd name="T4" fmla="*/ 2 w 3"/>
                  <a:gd name="T5" fmla="*/ 1 h 2"/>
                  <a:gd name="T6" fmla="*/ 0 w 3"/>
                  <a:gd name="T7" fmla="*/ 0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1"/>
                      <a:pt x="2" y="1"/>
                    </a:cubicBezTo>
                    <a:cubicBezTo>
                      <a:pt x="0" y="0"/>
                      <a:pt x="3" y="2"/>
                      <a:pt x="2" y="1"/>
                    </a:cubicBezTo>
                    <a:cubicBezTo>
                      <a:pt x="1" y="0"/>
                      <a:pt x="1" y="0"/>
                      <a:pt x="0" y="0"/>
                    </a:cubicBezTo>
                    <a:cubicBezTo>
                      <a:pt x="0" y="0"/>
                      <a:pt x="1"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81"/>
              <p:cNvSpPr>
                <a:spLocks noEditPoints="1"/>
              </p:cNvSpPr>
              <p:nvPr/>
            </p:nvSpPr>
            <p:spPr bwMode="auto">
              <a:xfrm rot="976095">
                <a:off x="6987952" y="1887998"/>
                <a:ext cx="321762" cy="372234"/>
              </a:xfrm>
              <a:custGeom>
                <a:avLst/>
                <a:gdLst>
                  <a:gd name="T0" fmla="*/ 2 w 19"/>
                  <a:gd name="T1" fmla="*/ 18 h 22"/>
                  <a:gd name="T2" fmla="*/ 2 w 19"/>
                  <a:gd name="T3" fmla="*/ 16 h 22"/>
                  <a:gd name="T4" fmla="*/ 3 w 19"/>
                  <a:gd name="T5" fmla="*/ 15 h 22"/>
                  <a:gd name="T6" fmla="*/ 2 w 19"/>
                  <a:gd name="T7" fmla="*/ 13 h 22"/>
                  <a:gd name="T8" fmla="*/ 3 w 19"/>
                  <a:gd name="T9" fmla="*/ 13 h 22"/>
                  <a:gd name="T10" fmla="*/ 3 w 19"/>
                  <a:gd name="T11" fmla="*/ 12 h 22"/>
                  <a:gd name="T12" fmla="*/ 6 w 19"/>
                  <a:gd name="T13" fmla="*/ 13 h 22"/>
                  <a:gd name="T14" fmla="*/ 4 w 19"/>
                  <a:gd name="T15" fmla="*/ 10 h 22"/>
                  <a:gd name="T16" fmla="*/ 5 w 19"/>
                  <a:gd name="T17" fmla="*/ 9 h 22"/>
                  <a:gd name="T18" fmla="*/ 6 w 19"/>
                  <a:gd name="T19" fmla="*/ 9 h 22"/>
                  <a:gd name="T20" fmla="*/ 7 w 19"/>
                  <a:gd name="T21" fmla="*/ 8 h 22"/>
                  <a:gd name="T22" fmla="*/ 5 w 19"/>
                  <a:gd name="T23" fmla="*/ 7 h 22"/>
                  <a:gd name="T24" fmla="*/ 8 w 19"/>
                  <a:gd name="T25" fmla="*/ 7 h 22"/>
                  <a:gd name="T26" fmla="*/ 8 w 19"/>
                  <a:gd name="T27" fmla="*/ 7 h 22"/>
                  <a:gd name="T28" fmla="*/ 9 w 19"/>
                  <a:gd name="T29" fmla="*/ 4 h 22"/>
                  <a:gd name="T30" fmla="*/ 11 w 19"/>
                  <a:gd name="T31" fmla="*/ 3 h 22"/>
                  <a:gd name="T32" fmla="*/ 14 w 19"/>
                  <a:gd name="T33" fmla="*/ 1 h 22"/>
                  <a:gd name="T34" fmla="*/ 12 w 19"/>
                  <a:gd name="T35" fmla="*/ 1 h 22"/>
                  <a:gd name="T36" fmla="*/ 15 w 19"/>
                  <a:gd name="T37" fmla="*/ 4 h 22"/>
                  <a:gd name="T38" fmla="*/ 16 w 19"/>
                  <a:gd name="T39" fmla="*/ 0 h 22"/>
                  <a:gd name="T40" fmla="*/ 17 w 19"/>
                  <a:gd name="T41" fmla="*/ 1 h 22"/>
                  <a:gd name="T42" fmla="*/ 17 w 19"/>
                  <a:gd name="T43" fmla="*/ 4 h 22"/>
                  <a:gd name="T44" fmla="*/ 19 w 19"/>
                  <a:gd name="T45" fmla="*/ 6 h 22"/>
                  <a:gd name="T46" fmla="*/ 16 w 19"/>
                  <a:gd name="T47" fmla="*/ 6 h 22"/>
                  <a:gd name="T48" fmla="*/ 15 w 19"/>
                  <a:gd name="T49" fmla="*/ 7 h 22"/>
                  <a:gd name="T50" fmla="*/ 15 w 19"/>
                  <a:gd name="T51" fmla="*/ 7 h 22"/>
                  <a:gd name="T52" fmla="*/ 16 w 19"/>
                  <a:gd name="T53" fmla="*/ 8 h 22"/>
                  <a:gd name="T54" fmla="*/ 17 w 19"/>
                  <a:gd name="T55" fmla="*/ 9 h 22"/>
                  <a:gd name="T56" fmla="*/ 12 w 19"/>
                  <a:gd name="T57" fmla="*/ 7 h 22"/>
                  <a:gd name="T58" fmla="*/ 11 w 19"/>
                  <a:gd name="T59" fmla="*/ 7 h 22"/>
                  <a:gd name="T60" fmla="*/ 14 w 19"/>
                  <a:gd name="T61" fmla="*/ 9 h 22"/>
                  <a:gd name="T62" fmla="*/ 10 w 19"/>
                  <a:gd name="T63" fmla="*/ 10 h 22"/>
                  <a:gd name="T64" fmla="*/ 11 w 19"/>
                  <a:gd name="T65" fmla="*/ 12 h 22"/>
                  <a:gd name="T66" fmla="*/ 11 w 19"/>
                  <a:gd name="T67" fmla="*/ 12 h 22"/>
                  <a:gd name="T68" fmla="*/ 9 w 19"/>
                  <a:gd name="T69" fmla="*/ 11 h 22"/>
                  <a:gd name="T70" fmla="*/ 8 w 19"/>
                  <a:gd name="T71" fmla="*/ 10 h 22"/>
                  <a:gd name="T72" fmla="*/ 11 w 19"/>
                  <a:gd name="T73" fmla="*/ 12 h 22"/>
                  <a:gd name="T74" fmla="*/ 9 w 19"/>
                  <a:gd name="T75" fmla="*/ 13 h 22"/>
                  <a:gd name="T76" fmla="*/ 8 w 19"/>
                  <a:gd name="T77" fmla="*/ 13 h 22"/>
                  <a:gd name="T78" fmla="*/ 7 w 19"/>
                  <a:gd name="T79" fmla="*/ 13 h 22"/>
                  <a:gd name="T80" fmla="*/ 7 w 19"/>
                  <a:gd name="T81" fmla="*/ 14 h 22"/>
                  <a:gd name="T82" fmla="*/ 8 w 19"/>
                  <a:gd name="T83" fmla="*/ 15 h 22"/>
                  <a:gd name="T84" fmla="*/ 9 w 19"/>
                  <a:gd name="T85" fmla="*/ 16 h 22"/>
                  <a:gd name="T86" fmla="*/ 9 w 19"/>
                  <a:gd name="T87" fmla="*/ 17 h 22"/>
                  <a:gd name="T88" fmla="*/ 8 w 19"/>
                  <a:gd name="T89" fmla="*/ 17 h 22"/>
                  <a:gd name="T90" fmla="*/ 7 w 19"/>
                  <a:gd name="T91" fmla="*/ 17 h 22"/>
                  <a:gd name="T92" fmla="*/ 9 w 19"/>
                  <a:gd name="T93" fmla="*/ 19 h 22"/>
                  <a:gd name="T94" fmla="*/ 6 w 19"/>
                  <a:gd name="T95" fmla="*/ 21 h 22"/>
                  <a:gd name="T96" fmla="*/ 8 w 19"/>
                  <a:gd name="T97" fmla="*/ 21 h 22"/>
                  <a:gd name="T98" fmla="*/ 7 w 19"/>
                  <a:gd name="T99" fmla="*/ 21 h 22"/>
                  <a:gd name="T100" fmla="*/ 12 w 19"/>
                  <a:gd name="T101" fmla="*/ 5 h 22"/>
                  <a:gd name="T102" fmla="*/ 12 w 19"/>
                  <a:gd name="T103" fmla="*/ 6 h 22"/>
                  <a:gd name="T104" fmla="*/ 12 w 19"/>
                  <a:gd name="T105" fmla="*/ 6 h 22"/>
                  <a:gd name="T106" fmla="*/ 5 w 19"/>
                  <a:gd name="T10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22">
                    <a:moveTo>
                      <a:pt x="3" y="21"/>
                    </a:moveTo>
                    <a:cubicBezTo>
                      <a:pt x="2" y="20"/>
                      <a:pt x="1" y="18"/>
                      <a:pt x="1" y="18"/>
                    </a:cubicBezTo>
                    <a:cubicBezTo>
                      <a:pt x="2" y="18"/>
                      <a:pt x="2" y="18"/>
                      <a:pt x="2" y="19"/>
                    </a:cubicBezTo>
                    <a:cubicBezTo>
                      <a:pt x="2" y="18"/>
                      <a:pt x="2" y="18"/>
                      <a:pt x="1" y="18"/>
                    </a:cubicBezTo>
                    <a:cubicBezTo>
                      <a:pt x="2" y="18"/>
                      <a:pt x="2" y="18"/>
                      <a:pt x="1" y="17"/>
                    </a:cubicBezTo>
                    <a:cubicBezTo>
                      <a:pt x="2" y="18"/>
                      <a:pt x="0" y="16"/>
                      <a:pt x="2" y="18"/>
                    </a:cubicBezTo>
                    <a:cubicBezTo>
                      <a:pt x="0" y="17"/>
                      <a:pt x="1" y="17"/>
                      <a:pt x="1" y="17"/>
                    </a:cubicBezTo>
                    <a:cubicBezTo>
                      <a:pt x="3" y="18"/>
                      <a:pt x="2" y="17"/>
                      <a:pt x="1" y="16"/>
                    </a:cubicBezTo>
                    <a:cubicBezTo>
                      <a:pt x="1" y="16"/>
                      <a:pt x="3" y="17"/>
                      <a:pt x="1" y="16"/>
                    </a:cubicBezTo>
                    <a:cubicBezTo>
                      <a:pt x="2" y="17"/>
                      <a:pt x="1" y="16"/>
                      <a:pt x="2" y="17"/>
                    </a:cubicBezTo>
                    <a:cubicBezTo>
                      <a:pt x="2" y="16"/>
                      <a:pt x="1" y="16"/>
                      <a:pt x="2" y="17"/>
                    </a:cubicBezTo>
                    <a:cubicBezTo>
                      <a:pt x="2" y="16"/>
                      <a:pt x="1" y="15"/>
                      <a:pt x="2" y="16"/>
                    </a:cubicBezTo>
                    <a:cubicBezTo>
                      <a:pt x="2" y="16"/>
                      <a:pt x="2" y="15"/>
                      <a:pt x="1" y="15"/>
                    </a:cubicBezTo>
                    <a:cubicBezTo>
                      <a:pt x="2" y="16"/>
                      <a:pt x="2" y="15"/>
                      <a:pt x="2" y="16"/>
                    </a:cubicBezTo>
                    <a:cubicBezTo>
                      <a:pt x="2" y="15"/>
                      <a:pt x="2" y="15"/>
                      <a:pt x="1" y="15"/>
                    </a:cubicBezTo>
                    <a:cubicBezTo>
                      <a:pt x="2" y="15"/>
                      <a:pt x="2" y="15"/>
                      <a:pt x="2" y="16"/>
                    </a:cubicBezTo>
                    <a:cubicBezTo>
                      <a:pt x="2" y="15"/>
                      <a:pt x="1" y="15"/>
                      <a:pt x="3" y="15"/>
                    </a:cubicBezTo>
                    <a:cubicBezTo>
                      <a:pt x="1" y="14"/>
                      <a:pt x="3" y="15"/>
                      <a:pt x="3" y="15"/>
                    </a:cubicBezTo>
                    <a:cubicBezTo>
                      <a:pt x="2" y="14"/>
                      <a:pt x="4" y="15"/>
                      <a:pt x="2" y="14"/>
                    </a:cubicBezTo>
                    <a:cubicBezTo>
                      <a:pt x="2" y="14"/>
                      <a:pt x="2" y="14"/>
                      <a:pt x="2" y="14"/>
                    </a:cubicBezTo>
                    <a:cubicBezTo>
                      <a:pt x="2" y="14"/>
                      <a:pt x="3" y="15"/>
                      <a:pt x="3" y="15"/>
                    </a:cubicBezTo>
                    <a:cubicBezTo>
                      <a:pt x="3" y="14"/>
                      <a:pt x="3" y="14"/>
                      <a:pt x="2" y="14"/>
                    </a:cubicBezTo>
                    <a:cubicBezTo>
                      <a:pt x="3" y="14"/>
                      <a:pt x="3" y="14"/>
                      <a:pt x="4" y="14"/>
                    </a:cubicBezTo>
                    <a:cubicBezTo>
                      <a:pt x="3" y="14"/>
                      <a:pt x="3" y="14"/>
                      <a:pt x="2" y="13"/>
                    </a:cubicBezTo>
                    <a:cubicBezTo>
                      <a:pt x="3" y="14"/>
                      <a:pt x="4" y="14"/>
                      <a:pt x="5" y="15"/>
                    </a:cubicBezTo>
                    <a:cubicBezTo>
                      <a:pt x="5" y="15"/>
                      <a:pt x="4" y="14"/>
                      <a:pt x="4" y="14"/>
                    </a:cubicBezTo>
                    <a:cubicBezTo>
                      <a:pt x="4" y="14"/>
                      <a:pt x="3" y="14"/>
                      <a:pt x="3" y="14"/>
                    </a:cubicBezTo>
                    <a:cubicBezTo>
                      <a:pt x="2" y="13"/>
                      <a:pt x="4" y="14"/>
                      <a:pt x="4" y="14"/>
                    </a:cubicBezTo>
                    <a:cubicBezTo>
                      <a:pt x="2" y="13"/>
                      <a:pt x="3" y="13"/>
                      <a:pt x="4" y="13"/>
                    </a:cubicBezTo>
                    <a:cubicBezTo>
                      <a:pt x="4" y="13"/>
                      <a:pt x="3" y="13"/>
                      <a:pt x="3" y="13"/>
                    </a:cubicBezTo>
                    <a:cubicBezTo>
                      <a:pt x="4" y="14"/>
                      <a:pt x="2" y="12"/>
                      <a:pt x="3" y="12"/>
                    </a:cubicBezTo>
                    <a:cubicBezTo>
                      <a:pt x="3" y="13"/>
                      <a:pt x="4" y="13"/>
                      <a:pt x="4" y="13"/>
                    </a:cubicBezTo>
                    <a:cubicBezTo>
                      <a:pt x="3" y="13"/>
                      <a:pt x="3" y="12"/>
                      <a:pt x="3" y="12"/>
                    </a:cubicBezTo>
                    <a:cubicBezTo>
                      <a:pt x="4" y="13"/>
                      <a:pt x="4" y="13"/>
                      <a:pt x="4" y="13"/>
                    </a:cubicBezTo>
                    <a:cubicBezTo>
                      <a:pt x="4" y="13"/>
                      <a:pt x="4" y="12"/>
                      <a:pt x="3" y="12"/>
                    </a:cubicBezTo>
                    <a:cubicBezTo>
                      <a:pt x="3" y="12"/>
                      <a:pt x="4" y="12"/>
                      <a:pt x="3" y="12"/>
                    </a:cubicBezTo>
                    <a:cubicBezTo>
                      <a:pt x="3" y="12"/>
                      <a:pt x="4" y="12"/>
                      <a:pt x="4" y="12"/>
                    </a:cubicBezTo>
                    <a:cubicBezTo>
                      <a:pt x="5" y="13"/>
                      <a:pt x="3" y="12"/>
                      <a:pt x="4" y="13"/>
                    </a:cubicBezTo>
                    <a:cubicBezTo>
                      <a:pt x="4" y="12"/>
                      <a:pt x="4" y="12"/>
                      <a:pt x="3" y="12"/>
                    </a:cubicBezTo>
                    <a:cubicBezTo>
                      <a:pt x="3" y="12"/>
                      <a:pt x="3" y="12"/>
                      <a:pt x="3" y="12"/>
                    </a:cubicBezTo>
                    <a:cubicBezTo>
                      <a:pt x="4" y="12"/>
                      <a:pt x="4" y="12"/>
                      <a:pt x="4" y="12"/>
                    </a:cubicBezTo>
                    <a:cubicBezTo>
                      <a:pt x="5" y="13"/>
                      <a:pt x="5" y="13"/>
                      <a:pt x="6" y="13"/>
                    </a:cubicBezTo>
                    <a:cubicBezTo>
                      <a:pt x="6" y="13"/>
                      <a:pt x="5" y="13"/>
                      <a:pt x="4" y="12"/>
                    </a:cubicBezTo>
                    <a:cubicBezTo>
                      <a:pt x="4" y="12"/>
                      <a:pt x="4" y="12"/>
                      <a:pt x="5" y="12"/>
                    </a:cubicBezTo>
                    <a:cubicBezTo>
                      <a:pt x="4" y="12"/>
                      <a:pt x="5" y="12"/>
                      <a:pt x="4" y="11"/>
                    </a:cubicBezTo>
                    <a:cubicBezTo>
                      <a:pt x="5" y="12"/>
                      <a:pt x="4" y="11"/>
                      <a:pt x="5" y="11"/>
                    </a:cubicBezTo>
                    <a:cubicBezTo>
                      <a:pt x="5" y="11"/>
                      <a:pt x="5" y="11"/>
                      <a:pt x="6" y="11"/>
                    </a:cubicBezTo>
                    <a:cubicBezTo>
                      <a:pt x="6" y="11"/>
                      <a:pt x="4" y="10"/>
                      <a:pt x="4" y="10"/>
                    </a:cubicBezTo>
                    <a:cubicBezTo>
                      <a:pt x="6" y="12"/>
                      <a:pt x="3" y="9"/>
                      <a:pt x="5" y="11"/>
                    </a:cubicBezTo>
                    <a:cubicBezTo>
                      <a:pt x="4" y="10"/>
                      <a:pt x="4" y="10"/>
                      <a:pt x="4" y="10"/>
                    </a:cubicBezTo>
                    <a:cubicBezTo>
                      <a:pt x="5" y="10"/>
                      <a:pt x="5" y="10"/>
                      <a:pt x="5" y="10"/>
                    </a:cubicBezTo>
                    <a:cubicBezTo>
                      <a:pt x="4" y="9"/>
                      <a:pt x="5" y="10"/>
                      <a:pt x="4" y="9"/>
                    </a:cubicBezTo>
                    <a:cubicBezTo>
                      <a:pt x="5" y="9"/>
                      <a:pt x="4" y="9"/>
                      <a:pt x="5" y="9"/>
                    </a:cubicBezTo>
                    <a:cubicBezTo>
                      <a:pt x="4" y="9"/>
                      <a:pt x="4" y="8"/>
                      <a:pt x="5" y="9"/>
                    </a:cubicBezTo>
                    <a:cubicBezTo>
                      <a:pt x="5" y="9"/>
                      <a:pt x="5" y="9"/>
                      <a:pt x="4" y="8"/>
                    </a:cubicBezTo>
                    <a:cubicBezTo>
                      <a:pt x="4" y="8"/>
                      <a:pt x="7" y="10"/>
                      <a:pt x="4" y="8"/>
                    </a:cubicBezTo>
                    <a:cubicBezTo>
                      <a:pt x="4" y="8"/>
                      <a:pt x="5" y="8"/>
                      <a:pt x="4" y="8"/>
                    </a:cubicBezTo>
                    <a:cubicBezTo>
                      <a:pt x="4" y="8"/>
                      <a:pt x="5" y="8"/>
                      <a:pt x="5" y="9"/>
                    </a:cubicBezTo>
                    <a:cubicBezTo>
                      <a:pt x="5" y="9"/>
                      <a:pt x="5" y="8"/>
                      <a:pt x="5" y="8"/>
                    </a:cubicBezTo>
                    <a:cubicBezTo>
                      <a:pt x="5" y="8"/>
                      <a:pt x="5" y="9"/>
                      <a:pt x="6" y="9"/>
                    </a:cubicBezTo>
                    <a:cubicBezTo>
                      <a:pt x="4" y="8"/>
                      <a:pt x="6" y="9"/>
                      <a:pt x="5" y="8"/>
                    </a:cubicBezTo>
                    <a:cubicBezTo>
                      <a:pt x="6" y="9"/>
                      <a:pt x="5" y="8"/>
                      <a:pt x="6" y="9"/>
                    </a:cubicBezTo>
                    <a:cubicBezTo>
                      <a:pt x="5" y="8"/>
                      <a:pt x="6" y="8"/>
                      <a:pt x="5" y="8"/>
                    </a:cubicBezTo>
                    <a:cubicBezTo>
                      <a:pt x="6" y="8"/>
                      <a:pt x="6" y="8"/>
                      <a:pt x="7" y="8"/>
                    </a:cubicBezTo>
                    <a:cubicBezTo>
                      <a:pt x="6" y="8"/>
                      <a:pt x="5" y="8"/>
                      <a:pt x="5" y="7"/>
                    </a:cubicBezTo>
                    <a:cubicBezTo>
                      <a:pt x="5" y="8"/>
                      <a:pt x="5" y="7"/>
                      <a:pt x="7" y="8"/>
                    </a:cubicBezTo>
                    <a:cubicBezTo>
                      <a:pt x="7" y="8"/>
                      <a:pt x="6" y="8"/>
                      <a:pt x="6" y="8"/>
                    </a:cubicBezTo>
                    <a:cubicBezTo>
                      <a:pt x="6" y="8"/>
                      <a:pt x="6" y="8"/>
                      <a:pt x="7" y="9"/>
                    </a:cubicBezTo>
                    <a:cubicBezTo>
                      <a:pt x="8" y="9"/>
                      <a:pt x="8" y="9"/>
                      <a:pt x="8" y="9"/>
                    </a:cubicBezTo>
                    <a:cubicBezTo>
                      <a:pt x="8" y="9"/>
                      <a:pt x="7" y="8"/>
                      <a:pt x="6" y="8"/>
                    </a:cubicBezTo>
                    <a:cubicBezTo>
                      <a:pt x="6" y="8"/>
                      <a:pt x="5" y="7"/>
                      <a:pt x="6" y="7"/>
                    </a:cubicBezTo>
                    <a:cubicBezTo>
                      <a:pt x="8" y="9"/>
                      <a:pt x="5" y="7"/>
                      <a:pt x="5" y="7"/>
                    </a:cubicBezTo>
                    <a:cubicBezTo>
                      <a:pt x="6" y="8"/>
                      <a:pt x="6" y="8"/>
                      <a:pt x="7" y="8"/>
                    </a:cubicBezTo>
                    <a:cubicBezTo>
                      <a:pt x="7" y="8"/>
                      <a:pt x="6" y="7"/>
                      <a:pt x="7" y="8"/>
                    </a:cubicBezTo>
                    <a:cubicBezTo>
                      <a:pt x="6" y="7"/>
                      <a:pt x="6" y="7"/>
                      <a:pt x="5" y="7"/>
                    </a:cubicBezTo>
                    <a:cubicBezTo>
                      <a:pt x="5" y="7"/>
                      <a:pt x="7" y="8"/>
                      <a:pt x="6" y="7"/>
                    </a:cubicBezTo>
                    <a:cubicBezTo>
                      <a:pt x="6" y="7"/>
                      <a:pt x="7" y="7"/>
                      <a:pt x="7" y="8"/>
                    </a:cubicBezTo>
                    <a:cubicBezTo>
                      <a:pt x="6" y="7"/>
                      <a:pt x="6" y="7"/>
                      <a:pt x="8" y="7"/>
                    </a:cubicBezTo>
                    <a:cubicBezTo>
                      <a:pt x="6" y="7"/>
                      <a:pt x="8" y="7"/>
                      <a:pt x="8" y="7"/>
                    </a:cubicBezTo>
                    <a:cubicBezTo>
                      <a:pt x="8" y="7"/>
                      <a:pt x="7" y="7"/>
                      <a:pt x="7" y="7"/>
                    </a:cubicBezTo>
                    <a:cubicBezTo>
                      <a:pt x="8" y="7"/>
                      <a:pt x="7" y="6"/>
                      <a:pt x="8" y="7"/>
                    </a:cubicBezTo>
                    <a:cubicBezTo>
                      <a:pt x="8" y="7"/>
                      <a:pt x="7" y="6"/>
                      <a:pt x="8" y="7"/>
                    </a:cubicBezTo>
                    <a:cubicBezTo>
                      <a:pt x="8" y="7"/>
                      <a:pt x="6" y="6"/>
                      <a:pt x="7" y="6"/>
                    </a:cubicBezTo>
                    <a:cubicBezTo>
                      <a:pt x="6" y="6"/>
                      <a:pt x="7" y="7"/>
                      <a:pt x="8" y="7"/>
                    </a:cubicBezTo>
                    <a:cubicBezTo>
                      <a:pt x="7" y="6"/>
                      <a:pt x="8" y="7"/>
                      <a:pt x="9" y="7"/>
                    </a:cubicBezTo>
                    <a:cubicBezTo>
                      <a:pt x="6" y="6"/>
                      <a:pt x="9" y="7"/>
                      <a:pt x="7" y="6"/>
                    </a:cubicBezTo>
                    <a:cubicBezTo>
                      <a:pt x="10" y="7"/>
                      <a:pt x="7" y="4"/>
                      <a:pt x="9" y="5"/>
                    </a:cubicBezTo>
                    <a:cubicBezTo>
                      <a:pt x="7" y="4"/>
                      <a:pt x="10" y="5"/>
                      <a:pt x="9" y="4"/>
                    </a:cubicBezTo>
                    <a:cubicBezTo>
                      <a:pt x="9" y="4"/>
                      <a:pt x="10" y="4"/>
                      <a:pt x="10" y="4"/>
                    </a:cubicBezTo>
                    <a:cubicBezTo>
                      <a:pt x="10" y="4"/>
                      <a:pt x="9" y="4"/>
                      <a:pt x="9" y="4"/>
                    </a:cubicBezTo>
                    <a:cubicBezTo>
                      <a:pt x="9" y="4"/>
                      <a:pt x="8" y="3"/>
                      <a:pt x="10" y="4"/>
                    </a:cubicBezTo>
                    <a:cubicBezTo>
                      <a:pt x="10" y="4"/>
                      <a:pt x="9" y="3"/>
                      <a:pt x="9" y="3"/>
                    </a:cubicBezTo>
                    <a:cubicBezTo>
                      <a:pt x="10" y="4"/>
                      <a:pt x="10" y="4"/>
                      <a:pt x="10" y="4"/>
                    </a:cubicBezTo>
                    <a:cubicBezTo>
                      <a:pt x="10" y="3"/>
                      <a:pt x="10" y="3"/>
                      <a:pt x="11" y="3"/>
                    </a:cubicBezTo>
                    <a:cubicBezTo>
                      <a:pt x="9" y="3"/>
                      <a:pt x="10" y="3"/>
                      <a:pt x="10" y="3"/>
                    </a:cubicBezTo>
                    <a:cubicBezTo>
                      <a:pt x="11" y="3"/>
                      <a:pt x="11" y="3"/>
                      <a:pt x="11" y="3"/>
                    </a:cubicBezTo>
                    <a:cubicBezTo>
                      <a:pt x="12" y="4"/>
                      <a:pt x="11" y="3"/>
                      <a:pt x="12" y="3"/>
                    </a:cubicBezTo>
                    <a:cubicBezTo>
                      <a:pt x="11" y="3"/>
                      <a:pt x="11" y="3"/>
                      <a:pt x="11" y="3"/>
                    </a:cubicBezTo>
                    <a:cubicBezTo>
                      <a:pt x="12" y="4"/>
                      <a:pt x="12" y="3"/>
                      <a:pt x="13" y="3"/>
                    </a:cubicBezTo>
                    <a:cubicBezTo>
                      <a:pt x="11" y="2"/>
                      <a:pt x="11" y="1"/>
                      <a:pt x="13" y="2"/>
                    </a:cubicBezTo>
                    <a:cubicBezTo>
                      <a:pt x="10" y="0"/>
                      <a:pt x="12" y="0"/>
                      <a:pt x="13" y="0"/>
                    </a:cubicBezTo>
                    <a:cubicBezTo>
                      <a:pt x="14" y="1"/>
                      <a:pt x="14" y="1"/>
                      <a:pt x="14" y="1"/>
                    </a:cubicBezTo>
                    <a:cubicBezTo>
                      <a:pt x="14" y="1"/>
                      <a:pt x="14" y="1"/>
                      <a:pt x="14" y="1"/>
                    </a:cubicBezTo>
                    <a:cubicBezTo>
                      <a:pt x="13" y="0"/>
                      <a:pt x="12" y="0"/>
                      <a:pt x="14" y="1"/>
                    </a:cubicBezTo>
                    <a:cubicBezTo>
                      <a:pt x="13" y="0"/>
                      <a:pt x="13" y="0"/>
                      <a:pt x="12" y="0"/>
                    </a:cubicBezTo>
                    <a:cubicBezTo>
                      <a:pt x="13" y="0"/>
                      <a:pt x="13" y="0"/>
                      <a:pt x="14" y="0"/>
                    </a:cubicBezTo>
                    <a:cubicBezTo>
                      <a:pt x="13" y="1"/>
                      <a:pt x="13" y="0"/>
                      <a:pt x="12" y="0"/>
                    </a:cubicBezTo>
                    <a:cubicBezTo>
                      <a:pt x="12" y="0"/>
                      <a:pt x="12" y="1"/>
                      <a:pt x="12" y="1"/>
                    </a:cubicBezTo>
                    <a:cubicBezTo>
                      <a:pt x="12" y="1"/>
                      <a:pt x="12" y="1"/>
                      <a:pt x="12" y="1"/>
                    </a:cubicBezTo>
                    <a:cubicBezTo>
                      <a:pt x="12" y="1"/>
                      <a:pt x="12" y="1"/>
                      <a:pt x="12" y="1"/>
                    </a:cubicBezTo>
                    <a:cubicBezTo>
                      <a:pt x="12" y="1"/>
                      <a:pt x="12" y="2"/>
                      <a:pt x="13" y="2"/>
                    </a:cubicBezTo>
                    <a:cubicBezTo>
                      <a:pt x="13" y="3"/>
                      <a:pt x="13" y="3"/>
                      <a:pt x="14" y="3"/>
                    </a:cubicBezTo>
                    <a:cubicBezTo>
                      <a:pt x="14" y="4"/>
                      <a:pt x="15" y="4"/>
                      <a:pt x="15" y="4"/>
                    </a:cubicBezTo>
                    <a:cubicBezTo>
                      <a:pt x="16" y="4"/>
                      <a:pt x="15" y="4"/>
                      <a:pt x="15" y="4"/>
                    </a:cubicBezTo>
                    <a:cubicBezTo>
                      <a:pt x="15" y="4"/>
                      <a:pt x="15" y="4"/>
                      <a:pt x="15" y="4"/>
                    </a:cubicBezTo>
                    <a:cubicBezTo>
                      <a:pt x="15" y="5"/>
                      <a:pt x="16" y="2"/>
                      <a:pt x="15" y="3"/>
                    </a:cubicBezTo>
                    <a:cubicBezTo>
                      <a:pt x="15" y="3"/>
                      <a:pt x="16" y="3"/>
                      <a:pt x="16" y="2"/>
                    </a:cubicBezTo>
                    <a:cubicBezTo>
                      <a:pt x="16" y="2"/>
                      <a:pt x="16" y="2"/>
                      <a:pt x="16" y="3"/>
                    </a:cubicBezTo>
                    <a:cubicBezTo>
                      <a:pt x="16" y="2"/>
                      <a:pt x="16" y="2"/>
                      <a:pt x="16" y="0"/>
                    </a:cubicBezTo>
                    <a:cubicBezTo>
                      <a:pt x="16" y="0"/>
                      <a:pt x="16" y="0"/>
                      <a:pt x="16" y="0"/>
                    </a:cubicBezTo>
                    <a:cubicBezTo>
                      <a:pt x="16" y="0"/>
                      <a:pt x="16" y="0"/>
                      <a:pt x="16" y="0"/>
                    </a:cubicBezTo>
                    <a:cubicBezTo>
                      <a:pt x="16" y="0"/>
                      <a:pt x="17" y="0"/>
                      <a:pt x="17" y="0"/>
                    </a:cubicBezTo>
                    <a:cubicBezTo>
                      <a:pt x="17" y="0"/>
                      <a:pt x="17" y="1"/>
                      <a:pt x="17" y="1"/>
                    </a:cubicBezTo>
                    <a:cubicBezTo>
                      <a:pt x="17" y="1"/>
                      <a:pt x="17" y="1"/>
                      <a:pt x="17" y="1"/>
                    </a:cubicBezTo>
                    <a:cubicBezTo>
                      <a:pt x="16" y="1"/>
                      <a:pt x="16" y="1"/>
                      <a:pt x="16" y="1"/>
                    </a:cubicBezTo>
                    <a:cubicBezTo>
                      <a:pt x="18" y="1"/>
                      <a:pt x="17" y="1"/>
                      <a:pt x="17" y="1"/>
                    </a:cubicBezTo>
                    <a:cubicBezTo>
                      <a:pt x="17" y="2"/>
                      <a:pt x="17" y="2"/>
                      <a:pt x="18" y="2"/>
                    </a:cubicBezTo>
                    <a:cubicBezTo>
                      <a:pt x="18" y="2"/>
                      <a:pt x="17" y="2"/>
                      <a:pt x="17" y="2"/>
                    </a:cubicBezTo>
                    <a:cubicBezTo>
                      <a:pt x="17" y="2"/>
                      <a:pt x="17" y="2"/>
                      <a:pt x="17" y="3"/>
                    </a:cubicBezTo>
                    <a:cubicBezTo>
                      <a:pt x="16" y="2"/>
                      <a:pt x="17" y="3"/>
                      <a:pt x="15" y="2"/>
                    </a:cubicBezTo>
                    <a:cubicBezTo>
                      <a:pt x="16" y="2"/>
                      <a:pt x="16" y="2"/>
                      <a:pt x="18" y="3"/>
                    </a:cubicBezTo>
                    <a:cubicBezTo>
                      <a:pt x="16" y="3"/>
                      <a:pt x="18" y="4"/>
                      <a:pt x="17" y="4"/>
                    </a:cubicBezTo>
                    <a:cubicBezTo>
                      <a:pt x="17" y="4"/>
                      <a:pt x="18" y="4"/>
                      <a:pt x="18" y="4"/>
                    </a:cubicBezTo>
                    <a:cubicBezTo>
                      <a:pt x="17" y="4"/>
                      <a:pt x="17" y="4"/>
                      <a:pt x="18" y="5"/>
                    </a:cubicBezTo>
                    <a:cubicBezTo>
                      <a:pt x="18" y="5"/>
                      <a:pt x="17" y="5"/>
                      <a:pt x="17" y="4"/>
                    </a:cubicBezTo>
                    <a:cubicBezTo>
                      <a:pt x="17" y="5"/>
                      <a:pt x="17" y="5"/>
                      <a:pt x="18" y="5"/>
                    </a:cubicBezTo>
                    <a:cubicBezTo>
                      <a:pt x="18" y="5"/>
                      <a:pt x="16" y="4"/>
                      <a:pt x="18" y="5"/>
                    </a:cubicBezTo>
                    <a:cubicBezTo>
                      <a:pt x="16" y="5"/>
                      <a:pt x="19" y="6"/>
                      <a:pt x="19" y="6"/>
                    </a:cubicBezTo>
                    <a:cubicBezTo>
                      <a:pt x="15" y="5"/>
                      <a:pt x="16" y="5"/>
                      <a:pt x="15" y="5"/>
                    </a:cubicBezTo>
                    <a:cubicBezTo>
                      <a:pt x="16" y="5"/>
                      <a:pt x="15" y="5"/>
                      <a:pt x="16" y="6"/>
                    </a:cubicBezTo>
                    <a:cubicBezTo>
                      <a:pt x="16" y="6"/>
                      <a:pt x="14" y="5"/>
                      <a:pt x="16" y="6"/>
                    </a:cubicBezTo>
                    <a:cubicBezTo>
                      <a:pt x="16" y="6"/>
                      <a:pt x="14" y="5"/>
                      <a:pt x="14" y="5"/>
                    </a:cubicBezTo>
                    <a:cubicBezTo>
                      <a:pt x="14" y="5"/>
                      <a:pt x="15" y="5"/>
                      <a:pt x="15" y="6"/>
                    </a:cubicBezTo>
                    <a:cubicBezTo>
                      <a:pt x="16" y="6"/>
                      <a:pt x="15" y="6"/>
                      <a:pt x="16" y="6"/>
                    </a:cubicBezTo>
                    <a:cubicBezTo>
                      <a:pt x="18" y="7"/>
                      <a:pt x="16" y="6"/>
                      <a:pt x="17" y="7"/>
                    </a:cubicBezTo>
                    <a:cubicBezTo>
                      <a:pt x="16" y="6"/>
                      <a:pt x="17" y="7"/>
                      <a:pt x="17" y="7"/>
                    </a:cubicBezTo>
                    <a:cubicBezTo>
                      <a:pt x="16" y="7"/>
                      <a:pt x="16" y="7"/>
                      <a:pt x="16" y="7"/>
                    </a:cubicBezTo>
                    <a:cubicBezTo>
                      <a:pt x="16" y="7"/>
                      <a:pt x="16" y="7"/>
                      <a:pt x="17" y="7"/>
                    </a:cubicBezTo>
                    <a:cubicBezTo>
                      <a:pt x="16" y="7"/>
                      <a:pt x="16" y="7"/>
                      <a:pt x="16" y="7"/>
                    </a:cubicBezTo>
                    <a:cubicBezTo>
                      <a:pt x="16" y="7"/>
                      <a:pt x="16" y="7"/>
                      <a:pt x="15" y="7"/>
                    </a:cubicBezTo>
                    <a:cubicBezTo>
                      <a:pt x="14" y="6"/>
                      <a:pt x="16" y="7"/>
                      <a:pt x="15" y="6"/>
                    </a:cubicBezTo>
                    <a:cubicBezTo>
                      <a:pt x="15" y="6"/>
                      <a:pt x="14" y="6"/>
                      <a:pt x="14" y="6"/>
                    </a:cubicBezTo>
                    <a:cubicBezTo>
                      <a:pt x="14" y="6"/>
                      <a:pt x="17" y="7"/>
                      <a:pt x="17" y="8"/>
                    </a:cubicBezTo>
                    <a:cubicBezTo>
                      <a:pt x="16" y="7"/>
                      <a:pt x="17" y="8"/>
                      <a:pt x="17" y="8"/>
                    </a:cubicBezTo>
                    <a:cubicBezTo>
                      <a:pt x="16" y="8"/>
                      <a:pt x="16" y="8"/>
                      <a:pt x="16" y="8"/>
                    </a:cubicBezTo>
                    <a:cubicBezTo>
                      <a:pt x="16" y="7"/>
                      <a:pt x="16" y="7"/>
                      <a:pt x="15" y="7"/>
                    </a:cubicBezTo>
                    <a:cubicBezTo>
                      <a:pt x="15" y="7"/>
                      <a:pt x="17" y="8"/>
                      <a:pt x="17" y="8"/>
                    </a:cubicBezTo>
                    <a:cubicBezTo>
                      <a:pt x="18" y="9"/>
                      <a:pt x="16" y="8"/>
                      <a:pt x="16" y="7"/>
                    </a:cubicBezTo>
                    <a:cubicBezTo>
                      <a:pt x="16" y="7"/>
                      <a:pt x="15" y="7"/>
                      <a:pt x="16" y="8"/>
                    </a:cubicBezTo>
                    <a:cubicBezTo>
                      <a:pt x="17" y="8"/>
                      <a:pt x="15" y="7"/>
                      <a:pt x="16" y="8"/>
                    </a:cubicBezTo>
                    <a:cubicBezTo>
                      <a:pt x="17" y="8"/>
                      <a:pt x="17" y="8"/>
                      <a:pt x="17" y="9"/>
                    </a:cubicBezTo>
                    <a:cubicBezTo>
                      <a:pt x="17" y="8"/>
                      <a:pt x="16" y="8"/>
                      <a:pt x="16" y="8"/>
                    </a:cubicBezTo>
                    <a:cubicBezTo>
                      <a:pt x="16" y="8"/>
                      <a:pt x="17" y="9"/>
                      <a:pt x="16" y="8"/>
                    </a:cubicBezTo>
                    <a:cubicBezTo>
                      <a:pt x="17" y="9"/>
                      <a:pt x="15" y="8"/>
                      <a:pt x="17" y="9"/>
                    </a:cubicBezTo>
                    <a:cubicBezTo>
                      <a:pt x="17" y="9"/>
                      <a:pt x="17" y="9"/>
                      <a:pt x="17" y="9"/>
                    </a:cubicBezTo>
                    <a:cubicBezTo>
                      <a:pt x="16" y="8"/>
                      <a:pt x="15" y="8"/>
                      <a:pt x="16" y="8"/>
                    </a:cubicBezTo>
                    <a:cubicBezTo>
                      <a:pt x="16" y="9"/>
                      <a:pt x="16" y="8"/>
                      <a:pt x="16" y="8"/>
                    </a:cubicBezTo>
                    <a:cubicBezTo>
                      <a:pt x="17" y="9"/>
                      <a:pt x="17" y="9"/>
                      <a:pt x="17" y="9"/>
                    </a:cubicBezTo>
                    <a:cubicBezTo>
                      <a:pt x="16" y="8"/>
                      <a:pt x="16" y="9"/>
                      <a:pt x="15" y="8"/>
                    </a:cubicBezTo>
                    <a:cubicBezTo>
                      <a:pt x="15" y="8"/>
                      <a:pt x="14" y="8"/>
                      <a:pt x="13" y="7"/>
                    </a:cubicBezTo>
                    <a:cubicBezTo>
                      <a:pt x="13" y="7"/>
                      <a:pt x="14" y="8"/>
                      <a:pt x="14" y="8"/>
                    </a:cubicBezTo>
                    <a:cubicBezTo>
                      <a:pt x="15" y="8"/>
                      <a:pt x="14" y="8"/>
                      <a:pt x="15" y="8"/>
                    </a:cubicBezTo>
                    <a:cubicBezTo>
                      <a:pt x="15" y="8"/>
                      <a:pt x="15" y="8"/>
                      <a:pt x="14" y="8"/>
                    </a:cubicBezTo>
                    <a:cubicBezTo>
                      <a:pt x="13" y="7"/>
                      <a:pt x="13" y="7"/>
                      <a:pt x="12" y="7"/>
                    </a:cubicBezTo>
                    <a:cubicBezTo>
                      <a:pt x="13" y="8"/>
                      <a:pt x="14" y="8"/>
                      <a:pt x="15" y="8"/>
                    </a:cubicBezTo>
                    <a:cubicBezTo>
                      <a:pt x="16" y="9"/>
                      <a:pt x="15" y="8"/>
                      <a:pt x="14" y="8"/>
                    </a:cubicBezTo>
                    <a:cubicBezTo>
                      <a:pt x="14" y="8"/>
                      <a:pt x="13" y="7"/>
                      <a:pt x="13" y="7"/>
                    </a:cubicBezTo>
                    <a:cubicBezTo>
                      <a:pt x="13" y="7"/>
                      <a:pt x="13" y="8"/>
                      <a:pt x="12" y="7"/>
                    </a:cubicBezTo>
                    <a:cubicBezTo>
                      <a:pt x="12" y="7"/>
                      <a:pt x="13" y="8"/>
                      <a:pt x="13" y="7"/>
                    </a:cubicBezTo>
                    <a:cubicBezTo>
                      <a:pt x="12" y="7"/>
                      <a:pt x="12" y="7"/>
                      <a:pt x="11" y="7"/>
                    </a:cubicBezTo>
                    <a:cubicBezTo>
                      <a:pt x="12" y="7"/>
                      <a:pt x="13" y="8"/>
                      <a:pt x="13" y="8"/>
                    </a:cubicBezTo>
                    <a:cubicBezTo>
                      <a:pt x="13" y="8"/>
                      <a:pt x="13" y="8"/>
                      <a:pt x="14" y="9"/>
                    </a:cubicBezTo>
                    <a:cubicBezTo>
                      <a:pt x="14" y="9"/>
                      <a:pt x="14" y="8"/>
                      <a:pt x="14" y="8"/>
                    </a:cubicBezTo>
                    <a:cubicBezTo>
                      <a:pt x="14" y="8"/>
                      <a:pt x="14" y="9"/>
                      <a:pt x="13" y="8"/>
                    </a:cubicBezTo>
                    <a:cubicBezTo>
                      <a:pt x="13" y="8"/>
                      <a:pt x="13" y="8"/>
                      <a:pt x="13" y="8"/>
                    </a:cubicBezTo>
                    <a:cubicBezTo>
                      <a:pt x="14" y="9"/>
                      <a:pt x="14" y="9"/>
                      <a:pt x="14" y="9"/>
                    </a:cubicBezTo>
                    <a:cubicBezTo>
                      <a:pt x="15" y="9"/>
                      <a:pt x="13" y="8"/>
                      <a:pt x="14" y="9"/>
                    </a:cubicBezTo>
                    <a:cubicBezTo>
                      <a:pt x="15" y="9"/>
                      <a:pt x="14" y="9"/>
                      <a:pt x="14" y="9"/>
                    </a:cubicBezTo>
                    <a:cubicBezTo>
                      <a:pt x="14" y="9"/>
                      <a:pt x="14" y="9"/>
                      <a:pt x="13" y="9"/>
                    </a:cubicBezTo>
                    <a:cubicBezTo>
                      <a:pt x="15" y="10"/>
                      <a:pt x="14" y="9"/>
                      <a:pt x="15" y="11"/>
                    </a:cubicBezTo>
                    <a:cubicBezTo>
                      <a:pt x="14" y="10"/>
                      <a:pt x="12" y="9"/>
                      <a:pt x="11" y="9"/>
                    </a:cubicBezTo>
                    <a:cubicBezTo>
                      <a:pt x="11" y="9"/>
                      <a:pt x="9" y="9"/>
                      <a:pt x="10" y="10"/>
                    </a:cubicBezTo>
                    <a:cubicBezTo>
                      <a:pt x="10" y="10"/>
                      <a:pt x="11" y="11"/>
                      <a:pt x="10" y="10"/>
                    </a:cubicBezTo>
                    <a:cubicBezTo>
                      <a:pt x="11" y="10"/>
                      <a:pt x="11" y="11"/>
                      <a:pt x="12" y="11"/>
                    </a:cubicBezTo>
                    <a:cubicBezTo>
                      <a:pt x="12" y="11"/>
                      <a:pt x="13" y="12"/>
                      <a:pt x="11" y="11"/>
                    </a:cubicBezTo>
                    <a:cubicBezTo>
                      <a:pt x="11" y="11"/>
                      <a:pt x="12" y="12"/>
                      <a:pt x="12" y="12"/>
                    </a:cubicBezTo>
                    <a:cubicBezTo>
                      <a:pt x="12" y="12"/>
                      <a:pt x="12" y="12"/>
                      <a:pt x="12" y="12"/>
                    </a:cubicBezTo>
                    <a:cubicBezTo>
                      <a:pt x="11" y="12"/>
                      <a:pt x="12" y="12"/>
                      <a:pt x="11" y="12"/>
                    </a:cubicBezTo>
                    <a:cubicBezTo>
                      <a:pt x="11" y="11"/>
                      <a:pt x="11" y="11"/>
                      <a:pt x="10" y="11"/>
                    </a:cubicBezTo>
                    <a:cubicBezTo>
                      <a:pt x="12" y="12"/>
                      <a:pt x="10" y="11"/>
                      <a:pt x="11" y="11"/>
                    </a:cubicBezTo>
                    <a:cubicBezTo>
                      <a:pt x="10" y="10"/>
                      <a:pt x="10" y="11"/>
                      <a:pt x="9" y="10"/>
                    </a:cubicBezTo>
                    <a:cubicBezTo>
                      <a:pt x="9" y="10"/>
                      <a:pt x="9" y="10"/>
                      <a:pt x="9" y="10"/>
                    </a:cubicBezTo>
                    <a:cubicBezTo>
                      <a:pt x="10" y="10"/>
                      <a:pt x="10" y="11"/>
                      <a:pt x="9" y="10"/>
                    </a:cubicBezTo>
                    <a:cubicBezTo>
                      <a:pt x="9" y="10"/>
                      <a:pt x="11" y="11"/>
                      <a:pt x="11" y="12"/>
                    </a:cubicBezTo>
                    <a:cubicBezTo>
                      <a:pt x="12" y="12"/>
                      <a:pt x="10" y="11"/>
                      <a:pt x="10" y="11"/>
                    </a:cubicBezTo>
                    <a:cubicBezTo>
                      <a:pt x="11" y="12"/>
                      <a:pt x="10" y="11"/>
                      <a:pt x="11" y="12"/>
                    </a:cubicBezTo>
                    <a:cubicBezTo>
                      <a:pt x="10" y="11"/>
                      <a:pt x="10" y="11"/>
                      <a:pt x="10" y="11"/>
                    </a:cubicBezTo>
                    <a:cubicBezTo>
                      <a:pt x="10" y="11"/>
                      <a:pt x="9" y="11"/>
                      <a:pt x="10" y="11"/>
                    </a:cubicBezTo>
                    <a:cubicBezTo>
                      <a:pt x="9" y="10"/>
                      <a:pt x="9" y="10"/>
                      <a:pt x="9" y="10"/>
                    </a:cubicBezTo>
                    <a:cubicBezTo>
                      <a:pt x="9" y="10"/>
                      <a:pt x="9" y="10"/>
                      <a:pt x="9" y="11"/>
                    </a:cubicBezTo>
                    <a:cubicBezTo>
                      <a:pt x="9" y="10"/>
                      <a:pt x="9" y="10"/>
                      <a:pt x="8" y="10"/>
                    </a:cubicBezTo>
                    <a:cubicBezTo>
                      <a:pt x="9" y="11"/>
                      <a:pt x="9" y="11"/>
                      <a:pt x="11" y="12"/>
                    </a:cubicBezTo>
                    <a:cubicBezTo>
                      <a:pt x="11" y="12"/>
                      <a:pt x="10" y="12"/>
                      <a:pt x="11" y="12"/>
                    </a:cubicBezTo>
                    <a:cubicBezTo>
                      <a:pt x="11" y="12"/>
                      <a:pt x="10" y="12"/>
                      <a:pt x="10" y="11"/>
                    </a:cubicBezTo>
                    <a:cubicBezTo>
                      <a:pt x="10" y="11"/>
                      <a:pt x="10" y="11"/>
                      <a:pt x="10" y="11"/>
                    </a:cubicBezTo>
                    <a:cubicBezTo>
                      <a:pt x="9" y="11"/>
                      <a:pt x="9" y="11"/>
                      <a:pt x="8" y="10"/>
                    </a:cubicBezTo>
                    <a:cubicBezTo>
                      <a:pt x="8" y="11"/>
                      <a:pt x="10" y="12"/>
                      <a:pt x="8" y="11"/>
                    </a:cubicBezTo>
                    <a:cubicBezTo>
                      <a:pt x="8" y="10"/>
                      <a:pt x="10" y="12"/>
                      <a:pt x="10" y="11"/>
                    </a:cubicBezTo>
                    <a:cubicBezTo>
                      <a:pt x="11" y="12"/>
                      <a:pt x="9" y="11"/>
                      <a:pt x="10" y="12"/>
                    </a:cubicBezTo>
                    <a:cubicBezTo>
                      <a:pt x="10" y="12"/>
                      <a:pt x="9" y="11"/>
                      <a:pt x="8" y="11"/>
                    </a:cubicBezTo>
                    <a:cubicBezTo>
                      <a:pt x="9" y="11"/>
                      <a:pt x="9" y="11"/>
                      <a:pt x="8" y="11"/>
                    </a:cubicBezTo>
                    <a:cubicBezTo>
                      <a:pt x="10" y="12"/>
                      <a:pt x="9" y="11"/>
                      <a:pt x="11" y="12"/>
                    </a:cubicBezTo>
                    <a:cubicBezTo>
                      <a:pt x="9" y="11"/>
                      <a:pt x="11" y="13"/>
                      <a:pt x="10" y="12"/>
                    </a:cubicBezTo>
                    <a:cubicBezTo>
                      <a:pt x="10" y="12"/>
                      <a:pt x="10" y="12"/>
                      <a:pt x="11" y="13"/>
                    </a:cubicBezTo>
                    <a:cubicBezTo>
                      <a:pt x="10" y="12"/>
                      <a:pt x="9" y="12"/>
                      <a:pt x="9" y="12"/>
                    </a:cubicBezTo>
                    <a:cubicBezTo>
                      <a:pt x="11" y="13"/>
                      <a:pt x="8" y="12"/>
                      <a:pt x="10" y="13"/>
                    </a:cubicBezTo>
                    <a:cubicBezTo>
                      <a:pt x="10" y="13"/>
                      <a:pt x="9" y="13"/>
                      <a:pt x="8" y="12"/>
                    </a:cubicBezTo>
                    <a:cubicBezTo>
                      <a:pt x="9" y="13"/>
                      <a:pt x="9" y="13"/>
                      <a:pt x="9" y="13"/>
                    </a:cubicBezTo>
                    <a:cubicBezTo>
                      <a:pt x="9" y="13"/>
                      <a:pt x="9" y="13"/>
                      <a:pt x="8" y="13"/>
                    </a:cubicBezTo>
                    <a:cubicBezTo>
                      <a:pt x="8" y="13"/>
                      <a:pt x="8" y="13"/>
                      <a:pt x="9" y="13"/>
                    </a:cubicBezTo>
                    <a:cubicBezTo>
                      <a:pt x="8" y="13"/>
                      <a:pt x="7" y="12"/>
                      <a:pt x="6" y="12"/>
                    </a:cubicBezTo>
                    <a:cubicBezTo>
                      <a:pt x="6" y="12"/>
                      <a:pt x="7" y="12"/>
                      <a:pt x="7" y="12"/>
                    </a:cubicBezTo>
                    <a:cubicBezTo>
                      <a:pt x="8" y="13"/>
                      <a:pt x="6" y="12"/>
                      <a:pt x="8" y="13"/>
                    </a:cubicBezTo>
                    <a:cubicBezTo>
                      <a:pt x="8" y="13"/>
                      <a:pt x="7" y="12"/>
                      <a:pt x="8" y="13"/>
                    </a:cubicBezTo>
                    <a:cubicBezTo>
                      <a:pt x="7" y="13"/>
                      <a:pt x="7" y="13"/>
                      <a:pt x="7" y="12"/>
                    </a:cubicBezTo>
                    <a:cubicBezTo>
                      <a:pt x="7" y="12"/>
                      <a:pt x="8" y="13"/>
                      <a:pt x="7" y="12"/>
                    </a:cubicBezTo>
                    <a:cubicBezTo>
                      <a:pt x="7" y="13"/>
                      <a:pt x="7" y="13"/>
                      <a:pt x="8" y="13"/>
                    </a:cubicBezTo>
                    <a:cubicBezTo>
                      <a:pt x="8" y="13"/>
                      <a:pt x="7" y="13"/>
                      <a:pt x="8" y="14"/>
                    </a:cubicBezTo>
                    <a:cubicBezTo>
                      <a:pt x="9" y="14"/>
                      <a:pt x="7" y="13"/>
                      <a:pt x="7" y="13"/>
                    </a:cubicBezTo>
                    <a:cubicBezTo>
                      <a:pt x="6" y="13"/>
                      <a:pt x="7" y="13"/>
                      <a:pt x="7" y="13"/>
                    </a:cubicBezTo>
                    <a:cubicBezTo>
                      <a:pt x="6" y="13"/>
                      <a:pt x="6" y="13"/>
                      <a:pt x="6" y="12"/>
                    </a:cubicBezTo>
                    <a:cubicBezTo>
                      <a:pt x="6" y="13"/>
                      <a:pt x="7" y="13"/>
                      <a:pt x="8" y="14"/>
                    </a:cubicBezTo>
                    <a:cubicBezTo>
                      <a:pt x="7" y="14"/>
                      <a:pt x="7" y="14"/>
                      <a:pt x="8" y="14"/>
                    </a:cubicBezTo>
                    <a:cubicBezTo>
                      <a:pt x="8" y="14"/>
                      <a:pt x="7" y="14"/>
                      <a:pt x="7" y="14"/>
                    </a:cubicBezTo>
                    <a:cubicBezTo>
                      <a:pt x="8" y="14"/>
                      <a:pt x="9" y="15"/>
                      <a:pt x="8" y="15"/>
                    </a:cubicBezTo>
                    <a:cubicBezTo>
                      <a:pt x="7" y="14"/>
                      <a:pt x="7" y="14"/>
                      <a:pt x="7" y="14"/>
                    </a:cubicBezTo>
                    <a:cubicBezTo>
                      <a:pt x="6" y="13"/>
                      <a:pt x="8" y="15"/>
                      <a:pt x="6" y="14"/>
                    </a:cubicBezTo>
                    <a:cubicBezTo>
                      <a:pt x="7" y="14"/>
                      <a:pt x="8" y="15"/>
                      <a:pt x="7" y="14"/>
                    </a:cubicBezTo>
                    <a:cubicBezTo>
                      <a:pt x="8" y="15"/>
                      <a:pt x="8" y="16"/>
                      <a:pt x="9" y="16"/>
                    </a:cubicBezTo>
                    <a:cubicBezTo>
                      <a:pt x="9" y="16"/>
                      <a:pt x="9" y="16"/>
                      <a:pt x="9" y="16"/>
                    </a:cubicBezTo>
                    <a:cubicBezTo>
                      <a:pt x="9" y="16"/>
                      <a:pt x="9" y="16"/>
                      <a:pt x="9" y="15"/>
                    </a:cubicBezTo>
                    <a:cubicBezTo>
                      <a:pt x="8" y="15"/>
                      <a:pt x="8" y="15"/>
                      <a:pt x="8" y="15"/>
                    </a:cubicBezTo>
                    <a:cubicBezTo>
                      <a:pt x="7" y="14"/>
                      <a:pt x="8" y="15"/>
                      <a:pt x="6" y="14"/>
                    </a:cubicBezTo>
                    <a:cubicBezTo>
                      <a:pt x="6" y="14"/>
                      <a:pt x="6" y="14"/>
                      <a:pt x="6" y="15"/>
                    </a:cubicBezTo>
                    <a:cubicBezTo>
                      <a:pt x="7" y="15"/>
                      <a:pt x="7" y="15"/>
                      <a:pt x="8" y="16"/>
                    </a:cubicBezTo>
                    <a:cubicBezTo>
                      <a:pt x="7" y="15"/>
                      <a:pt x="7" y="15"/>
                      <a:pt x="7" y="15"/>
                    </a:cubicBezTo>
                    <a:cubicBezTo>
                      <a:pt x="6" y="15"/>
                      <a:pt x="8" y="16"/>
                      <a:pt x="6" y="15"/>
                    </a:cubicBezTo>
                    <a:cubicBezTo>
                      <a:pt x="7" y="15"/>
                      <a:pt x="7" y="15"/>
                      <a:pt x="9" y="16"/>
                    </a:cubicBezTo>
                    <a:cubicBezTo>
                      <a:pt x="6" y="15"/>
                      <a:pt x="9" y="16"/>
                      <a:pt x="8" y="16"/>
                    </a:cubicBezTo>
                    <a:cubicBezTo>
                      <a:pt x="8" y="16"/>
                      <a:pt x="8" y="16"/>
                      <a:pt x="9" y="17"/>
                    </a:cubicBezTo>
                    <a:cubicBezTo>
                      <a:pt x="9" y="16"/>
                      <a:pt x="8" y="16"/>
                      <a:pt x="8" y="16"/>
                    </a:cubicBezTo>
                    <a:cubicBezTo>
                      <a:pt x="8" y="16"/>
                      <a:pt x="8" y="16"/>
                      <a:pt x="9" y="16"/>
                    </a:cubicBezTo>
                    <a:cubicBezTo>
                      <a:pt x="9" y="17"/>
                      <a:pt x="9" y="17"/>
                      <a:pt x="9" y="17"/>
                    </a:cubicBezTo>
                    <a:cubicBezTo>
                      <a:pt x="10" y="17"/>
                      <a:pt x="9" y="17"/>
                      <a:pt x="9" y="17"/>
                    </a:cubicBezTo>
                    <a:cubicBezTo>
                      <a:pt x="8" y="16"/>
                      <a:pt x="8" y="16"/>
                      <a:pt x="8" y="16"/>
                    </a:cubicBezTo>
                    <a:cubicBezTo>
                      <a:pt x="8" y="16"/>
                      <a:pt x="8" y="16"/>
                      <a:pt x="8" y="16"/>
                    </a:cubicBezTo>
                    <a:cubicBezTo>
                      <a:pt x="9" y="17"/>
                      <a:pt x="8" y="16"/>
                      <a:pt x="8" y="16"/>
                    </a:cubicBezTo>
                    <a:cubicBezTo>
                      <a:pt x="10" y="18"/>
                      <a:pt x="8" y="17"/>
                      <a:pt x="9" y="18"/>
                    </a:cubicBezTo>
                    <a:cubicBezTo>
                      <a:pt x="9" y="17"/>
                      <a:pt x="9" y="17"/>
                      <a:pt x="8" y="17"/>
                    </a:cubicBezTo>
                    <a:cubicBezTo>
                      <a:pt x="9" y="17"/>
                      <a:pt x="9" y="18"/>
                      <a:pt x="8" y="17"/>
                    </a:cubicBezTo>
                    <a:cubicBezTo>
                      <a:pt x="7" y="17"/>
                      <a:pt x="9" y="18"/>
                      <a:pt x="8" y="17"/>
                    </a:cubicBezTo>
                    <a:cubicBezTo>
                      <a:pt x="7" y="16"/>
                      <a:pt x="11" y="19"/>
                      <a:pt x="9" y="18"/>
                    </a:cubicBezTo>
                    <a:cubicBezTo>
                      <a:pt x="10" y="19"/>
                      <a:pt x="8" y="18"/>
                      <a:pt x="9" y="18"/>
                    </a:cubicBezTo>
                    <a:cubicBezTo>
                      <a:pt x="8" y="18"/>
                      <a:pt x="8" y="18"/>
                      <a:pt x="7" y="17"/>
                    </a:cubicBezTo>
                    <a:cubicBezTo>
                      <a:pt x="7" y="17"/>
                      <a:pt x="8" y="18"/>
                      <a:pt x="8" y="18"/>
                    </a:cubicBezTo>
                    <a:cubicBezTo>
                      <a:pt x="8" y="18"/>
                      <a:pt x="7" y="17"/>
                      <a:pt x="7" y="17"/>
                    </a:cubicBezTo>
                    <a:cubicBezTo>
                      <a:pt x="7" y="17"/>
                      <a:pt x="8" y="18"/>
                      <a:pt x="8" y="18"/>
                    </a:cubicBezTo>
                    <a:cubicBezTo>
                      <a:pt x="8" y="18"/>
                      <a:pt x="8" y="18"/>
                      <a:pt x="8" y="18"/>
                    </a:cubicBezTo>
                    <a:cubicBezTo>
                      <a:pt x="7" y="18"/>
                      <a:pt x="7" y="18"/>
                      <a:pt x="7" y="17"/>
                    </a:cubicBezTo>
                    <a:cubicBezTo>
                      <a:pt x="8" y="18"/>
                      <a:pt x="8" y="19"/>
                      <a:pt x="7" y="18"/>
                    </a:cubicBezTo>
                    <a:cubicBezTo>
                      <a:pt x="7" y="18"/>
                      <a:pt x="8" y="18"/>
                      <a:pt x="8" y="18"/>
                    </a:cubicBezTo>
                    <a:cubicBezTo>
                      <a:pt x="8" y="19"/>
                      <a:pt x="8" y="19"/>
                      <a:pt x="9" y="19"/>
                    </a:cubicBezTo>
                    <a:cubicBezTo>
                      <a:pt x="8" y="19"/>
                      <a:pt x="8" y="18"/>
                      <a:pt x="7" y="18"/>
                    </a:cubicBezTo>
                    <a:cubicBezTo>
                      <a:pt x="7" y="18"/>
                      <a:pt x="7" y="18"/>
                      <a:pt x="7" y="18"/>
                    </a:cubicBezTo>
                    <a:cubicBezTo>
                      <a:pt x="7" y="18"/>
                      <a:pt x="6" y="18"/>
                      <a:pt x="6" y="18"/>
                    </a:cubicBezTo>
                    <a:cubicBezTo>
                      <a:pt x="7" y="18"/>
                      <a:pt x="5" y="18"/>
                      <a:pt x="7" y="18"/>
                    </a:cubicBezTo>
                    <a:cubicBezTo>
                      <a:pt x="4" y="18"/>
                      <a:pt x="5" y="20"/>
                      <a:pt x="5" y="20"/>
                    </a:cubicBezTo>
                    <a:cubicBezTo>
                      <a:pt x="6" y="21"/>
                      <a:pt x="5" y="20"/>
                      <a:pt x="6" y="21"/>
                    </a:cubicBezTo>
                    <a:cubicBezTo>
                      <a:pt x="6" y="20"/>
                      <a:pt x="5" y="20"/>
                      <a:pt x="6" y="20"/>
                    </a:cubicBezTo>
                    <a:cubicBezTo>
                      <a:pt x="5" y="20"/>
                      <a:pt x="7" y="21"/>
                      <a:pt x="6" y="20"/>
                    </a:cubicBezTo>
                    <a:cubicBezTo>
                      <a:pt x="7" y="20"/>
                      <a:pt x="8" y="21"/>
                      <a:pt x="8" y="21"/>
                    </a:cubicBezTo>
                    <a:cubicBezTo>
                      <a:pt x="6" y="20"/>
                      <a:pt x="8" y="21"/>
                      <a:pt x="7" y="21"/>
                    </a:cubicBezTo>
                    <a:cubicBezTo>
                      <a:pt x="6" y="20"/>
                      <a:pt x="6" y="20"/>
                      <a:pt x="8" y="21"/>
                    </a:cubicBezTo>
                    <a:cubicBezTo>
                      <a:pt x="8" y="21"/>
                      <a:pt x="7" y="21"/>
                      <a:pt x="8" y="21"/>
                    </a:cubicBezTo>
                    <a:cubicBezTo>
                      <a:pt x="7" y="21"/>
                      <a:pt x="6" y="21"/>
                      <a:pt x="5" y="20"/>
                    </a:cubicBezTo>
                    <a:cubicBezTo>
                      <a:pt x="5" y="20"/>
                      <a:pt x="7" y="21"/>
                      <a:pt x="7" y="21"/>
                    </a:cubicBezTo>
                    <a:cubicBezTo>
                      <a:pt x="7" y="21"/>
                      <a:pt x="7" y="21"/>
                      <a:pt x="7" y="21"/>
                    </a:cubicBezTo>
                    <a:cubicBezTo>
                      <a:pt x="7" y="21"/>
                      <a:pt x="6" y="21"/>
                      <a:pt x="6" y="21"/>
                    </a:cubicBezTo>
                    <a:cubicBezTo>
                      <a:pt x="6" y="21"/>
                      <a:pt x="5" y="20"/>
                      <a:pt x="5" y="20"/>
                    </a:cubicBezTo>
                    <a:cubicBezTo>
                      <a:pt x="5" y="20"/>
                      <a:pt x="6" y="21"/>
                      <a:pt x="7" y="21"/>
                    </a:cubicBezTo>
                    <a:cubicBezTo>
                      <a:pt x="6" y="21"/>
                      <a:pt x="8" y="22"/>
                      <a:pt x="5" y="21"/>
                    </a:cubicBezTo>
                    <a:cubicBezTo>
                      <a:pt x="6" y="22"/>
                      <a:pt x="4" y="21"/>
                      <a:pt x="6" y="22"/>
                    </a:cubicBezTo>
                    <a:cubicBezTo>
                      <a:pt x="6" y="22"/>
                      <a:pt x="5" y="21"/>
                      <a:pt x="3" y="21"/>
                    </a:cubicBezTo>
                    <a:close/>
                    <a:moveTo>
                      <a:pt x="12" y="6"/>
                    </a:moveTo>
                    <a:cubicBezTo>
                      <a:pt x="12" y="6"/>
                      <a:pt x="13" y="6"/>
                      <a:pt x="13" y="6"/>
                    </a:cubicBezTo>
                    <a:cubicBezTo>
                      <a:pt x="13" y="6"/>
                      <a:pt x="13" y="6"/>
                      <a:pt x="12" y="5"/>
                    </a:cubicBezTo>
                    <a:cubicBezTo>
                      <a:pt x="12" y="6"/>
                      <a:pt x="12" y="5"/>
                      <a:pt x="11" y="5"/>
                    </a:cubicBezTo>
                    <a:cubicBezTo>
                      <a:pt x="12" y="6"/>
                      <a:pt x="12" y="6"/>
                      <a:pt x="12" y="6"/>
                    </a:cubicBezTo>
                    <a:cubicBezTo>
                      <a:pt x="12" y="6"/>
                      <a:pt x="11" y="5"/>
                      <a:pt x="12" y="6"/>
                    </a:cubicBezTo>
                    <a:close/>
                    <a:moveTo>
                      <a:pt x="13" y="7"/>
                    </a:moveTo>
                    <a:cubicBezTo>
                      <a:pt x="13" y="7"/>
                      <a:pt x="13" y="7"/>
                      <a:pt x="13" y="7"/>
                    </a:cubicBezTo>
                    <a:cubicBezTo>
                      <a:pt x="12" y="6"/>
                      <a:pt x="11" y="6"/>
                      <a:pt x="12" y="6"/>
                    </a:cubicBezTo>
                    <a:cubicBezTo>
                      <a:pt x="12" y="6"/>
                      <a:pt x="12" y="6"/>
                      <a:pt x="13" y="7"/>
                    </a:cubicBezTo>
                    <a:cubicBezTo>
                      <a:pt x="13" y="7"/>
                      <a:pt x="13" y="7"/>
                      <a:pt x="13" y="7"/>
                    </a:cubicBezTo>
                    <a:close/>
                    <a:moveTo>
                      <a:pt x="12" y="6"/>
                    </a:moveTo>
                    <a:cubicBezTo>
                      <a:pt x="12" y="6"/>
                      <a:pt x="11" y="6"/>
                      <a:pt x="12" y="6"/>
                    </a:cubicBezTo>
                    <a:cubicBezTo>
                      <a:pt x="11" y="6"/>
                      <a:pt x="10" y="5"/>
                      <a:pt x="10" y="6"/>
                    </a:cubicBezTo>
                    <a:cubicBezTo>
                      <a:pt x="11" y="6"/>
                      <a:pt x="11" y="6"/>
                      <a:pt x="12" y="6"/>
                    </a:cubicBezTo>
                    <a:close/>
                    <a:moveTo>
                      <a:pt x="7" y="14"/>
                    </a:moveTo>
                    <a:cubicBezTo>
                      <a:pt x="6" y="13"/>
                      <a:pt x="5" y="13"/>
                      <a:pt x="5" y="12"/>
                    </a:cubicBezTo>
                    <a:cubicBezTo>
                      <a:pt x="5" y="13"/>
                      <a:pt x="8" y="15"/>
                      <a:pt x="7" y="14"/>
                    </a:cubicBezTo>
                    <a:close/>
                    <a:moveTo>
                      <a:pt x="5" y="15"/>
                    </a:moveTo>
                    <a:cubicBezTo>
                      <a:pt x="6" y="15"/>
                      <a:pt x="7" y="16"/>
                      <a:pt x="7" y="16"/>
                    </a:cubicBezTo>
                    <a:cubicBezTo>
                      <a:pt x="6" y="15"/>
                      <a:pt x="6" y="15"/>
                      <a:pt x="5" y="15"/>
                    </a:cubicBezTo>
                    <a:cubicBezTo>
                      <a:pt x="5" y="15"/>
                      <a:pt x="5" y="15"/>
                      <a:pt x="5" y="14"/>
                    </a:cubicBezTo>
                    <a:cubicBezTo>
                      <a:pt x="5" y="14"/>
                      <a:pt x="5" y="15"/>
                      <a:pt x="5" y="15"/>
                    </a:cubicBezTo>
                    <a:close/>
                  </a:path>
                </a:pathLst>
              </a:custGeom>
              <a:solidFill>
                <a:srgbClr val="AEBD7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2"/>
              <p:cNvSpPr>
                <a:spLocks/>
              </p:cNvSpPr>
              <p:nvPr/>
            </p:nvSpPr>
            <p:spPr bwMode="auto">
              <a:xfrm rot="976095">
                <a:off x="7208026" y="19500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3"/>
              <p:cNvSpPr>
                <a:spLocks/>
              </p:cNvSpPr>
              <p:nvPr/>
            </p:nvSpPr>
            <p:spPr bwMode="auto">
              <a:xfrm rot="976095">
                <a:off x="7069066" y="2197002"/>
                <a:ext cx="31547" cy="12618"/>
              </a:xfrm>
              <a:custGeom>
                <a:avLst/>
                <a:gdLst>
                  <a:gd name="T0" fmla="*/ 1 w 2"/>
                  <a:gd name="T1" fmla="*/ 1 h 1"/>
                  <a:gd name="T2" fmla="*/ 1 w 2"/>
                  <a:gd name="T3" fmla="*/ 1 h 1"/>
                  <a:gd name="T4" fmla="*/ 2 w 2"/>
                  <a:gd name="T5" fmla="*/ 1 h 1"/>
                  <a:gd name="T6" fmla="*/ 1 w 2"/>
                  <a:gd name="T7" fmla="*/ 1 h 1"/>
                  <a:gd name="T8" fmla="*/ 0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1" y="1"/>
                      <a:pt x="1" y="1"/>
                      <a:pt x="2" y="1"/>
                    </a:cubicBezTo>
                    <a:cubicBezTo>
                      <a:pt x="1" y="1"/>
                      <a:pt x="1" y="1"/>
                      <a:pt x="1" y="1"/>
                    </a:cubicBezTo>
                    <a:cubicBezTo>
                      <a:pt x="1" y="1"/>
                      <a:pt x="0" y="0"/>
                      <a:pt x="0" y="1"/>
                    </a:cubicBezTo>
                    <a:cubicBezTo>
                      <a:pt x="1" y="1"/>
                      <a:pt x="1" y="1"/>
                      <a:pt x="1" y="1"/>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
              <p:cNvSpPr>
                <a:spLocks/>
              </p:cNvSpPr>
              <p:nvPr/>
            </p:nvSpPr>
            <p:spPr bwMode="auto">
              <a:xfrm rot="976095">
                <a:off x="7081053" y="2201420"/>
                <a:ext cx="37854" cy="12618"/>
              </a:xfrm>
              <a:custGeom>
                <a:avLst/>
                <a:gdLst>
                  <a:gd name="T0" fmla="*/ 2 w 2"/>
                  <a:gd name="T1" fmla="*/ 1 h 1"/>
                  <a:gd name="T2" fmla="*/ 1 w 2"/>
                  <a:gd name="T3" fmla="*/ 0 h 1"/>
                  <a:gd name="T4" fmla="*/ 2 w 2"/>
                  <a:gd name="T5" fmla="*/ 1 h 1"/>
                </a:gdLst>
                <a:ahLst/>
                <a:cxnLst>
                  <a:cxn ang="0">
                    <a:pos x="T0" y="T1"/>
                  </a:cxn>
                  <a:cxn ang="0">
                    <a:pos x="T2" y="T3"/>
                  </a:cxn>
                  <a:cxn ang="0">
                    <a:pos x="T4" y="T5"/>
                  </a:cxn>
                </a:cxnLst>
                <a:rect l="0" t="0" r="r" b="b"/>
                <a:pathLst>
                  <a:path w="2" h="1">
                    <a:moveTo>
                      <a:pt x="2" y="1"/>
                    </a:moveTo>
                    <a:cubicBezTo>
                      <a:pt x="0" y="1"/>
                      <a:pt x="2" y="1"/>
                      <a:pt x="1" y="0"/>
                    </a:cubicBezTo>
                    <a:cubicBezTo>
                      <a:pt x="1" y="1"/>
                      <a:pt x="1" y="1"/>
                      <a:pt x="2" y="1"/>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 name="组合 1"/>
          <p:cNvGrpSpPr/>
          <p:nvPr/>
        </p:nvGrpSpPr>
        <p:grpSpPr>
          <a:xfrm>
            <a:off x="1105932" y="1819624"/>
            <a:ext cx="6154855" cy="3223561"/>
            <a:chOff x="1030133" y="2275561"/>
            <a:chExt cx="3257649" cy="3223561"/>
          </a:xfrm>
        </p:grpSpPr>
        <p:sp>
          <p:nvSpPr>
            <p:cNvPr id="64" name="文本框 134"/>
            <p:cNvSpPr txBox="1"/>
            <p:nvPr/>
          </p:nvSpPr>
          <p:spPr>
            <a:xfrm>
              <a:off x="1030134" y="2275561"/>
              <a:ext cx="2867144" cy="584775"/>
            </a:xfrm>
            <a:prstGeom prst="rect">
              <a:avLst/>
            </a:prstGeom>
            <a:noFill/>
          </p:spPr>
          <p:txBody>
            <a:bodyPr wrap="square" rtlCol="0">
              <a:spAutoFit/>
            </a:bodyPr>
            <a:lstStyle/>
            <a:p>
              <a:r>
                <a:rPr lang="en-US" altLang="zh-CN" sz="3200" b="1" spc="600" dirty="0">
                  <a:solidFill>
                    <a:srgbClr val="FF5E72"/>
                  </a:solidFill>
                  <a:latin typeface="微软雅黑" panose="020B0503020204020204" pitchFamily="34" charset="-122"/>
                  <a:ea typeface="微软雅黑" panose="020B0503020204020204" pitchFamily="34" charset="-122"/>
                </a:rPr>
                <a:t>AIM</a:t>
              </a:r>
              <a:endParaRPr lang="zh-CN" altLang="en-US" sz="3200" b="1" spc="600" dirty="0">
                <a:solidFill>
                  <a:srgbClr val="FF5E72"/>
                </a:solidFill>
                <a:latin typeface="微软雅黑" panose="020B0503020204020204" pitchFamily="34" charset="-122"/>
                <a:ea typeface="微软雅黑" panose="020B0503020204020204" pitchFamily="34" charset="-122"/>
              </a:endParaRPr>
            </a:p>
          </p:txBody>
        </p:sp>
        <p:sp>
          <p:nvSpPr>
            <p:cNvPr id="65" name="文本框 135"/>
            <p:cNvSpPr txBox="1"/>
            <p:nvPr/>
          </p:nvSpPr>
          <p:spPr>
            <a:xfrm>
              <a:off x="1030133" y="2691494"/>
              <a:ext cx="3257649" cy="2807628"/>
            </a:xfrm>
            <a:prstGeom prst="rect">
              <a:avLst/>
            </a:prstGeom>
            <a:noFill/>
          </p:spPr>
          <p:txBody>
            <a:bodyPr wrap="square" rtlCol="0">
              <a:spAutoFit/>
            </a:bodyPr>
            <a:lstStyle/>
            <a:p>
              <a:pPr>
                <a:lnSpc>
                  <a:spcPct val="150000"/>
                </a:lnSpc>
              </a:pPr>
              <a:r>
                <a:rPr lang="en-US" altLang="zh-CN" sz="2000" dirty="0">
                  <a:solidFill>
                    <a:srgbClr val="FFFFFF"/>
                  </a:solidFill>
                  <a:latin typeface="微软雅黑" pitchFamily="34" charset="-122"/>
                  <a:ea typeface="微软雅黑"/>
                </a:rPr>
                <a:t>This website is aimed to solve this problem. We will provide a platform which student who have taken these lessons before can markdown them advises and score the lessons and teachers. What’s more, as the runner, we will provide the textbook list and some review file to students.</a:t>
              </a:r>
              <a:endParaRPr lang="zh-CN" altLang="en-US" sz="2000" dirty="0">
                <a:solidFill>
                  <a:srgbClr val="FFFFFF"/>
                </a:solidFill>
                <a:latin typeface="华文细黑" panose="02010600040101010101" pitchFamily="2" charset="-122"/>
                <a:ea typeface="微软雅黑"/>
              </a:endParaRPr>
            </a:p>
          </p:txBody>
        </p:sp>
      </p:grpSp>
    </p:spTree>
    <p:extLst>
      <p:ext uri="{BB962C8B-B14F-4D97-AF65-F5344CB8AC3E}">
        <p14:creationId xmlns:p14="http://schemas.microsoft.com/office/powerpoint/2010/main" val="584844268"/>
      </p:ext>
    </p:extLst>
  </p:cSld>
  <p:clrMapOvr>
    <a:masterClrMapping/>
  </p:clrMapOvr>
  <mc:AlternateContent xmlns:mc="http://schemas.openxmlformats.org/markup-compatibility/2006" xmlns:p14="http://schemas.microsoft.com/office/powerpoint/2010/main">
    <mc:Choice Requires="p14">
      <p:transition spd="slow" p14:dur="2000" advTm="7023"/>
    </mc:Choice>
    <mc:Fallback xmlns="">
      <p:transition spd="slow" advTm="7023"/>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000"/>
                                            <p:tgtEl>
                                              <p:spTgt spid="8"/>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35" presetClass="emph" presetSubtype="0" repeatCount="2000" fill="hold" nodeType="withEffect">
                                      <p:stCondLst>
                                        <p:cond delay="500"/>
                                      </p:stCondLst>
                                      <p:childTnLst>
                                        <p:anim calcmode="discrete" valueType="str">
                                          <p:cBhvr>
                                            <p:cTn id="22" dur="1000" fill="hold"/>
                                            <p:tgtEl>
                                              <p:spTgt spid="37"/>
                                            </p:tgtEl>
                                            <p:attrNameLst>
                                              <p:attrName>style.visibility</p:attrName>
                                            </p:attrNameLst>
                                          </p:cBhvr>
                                          <p:tavLst>
                                            <p:tav tm="0">
                                              <p:val>
                                                <p:strVal val="hidden"/>
                                              </p:val>
                                            </p:tav>
                                            <p:tav tm="50000">
                                              <p:val>
                                                <p:strVal val="visible"/>
                                              </p:val>
                                            </p:tav>
                                          </p:tavLst>
                                        </p:anim>
                                      </p:childTnLst>
                                    </p:cTn>
                                  </p:par>
                                </p:childTnLst>
                              </p:cTn>
                            </p:par>
                            <p:par>
                              <p:cTn id="23" fill="hold">
                                <p:stCondLst>
                                  <p:cond delay="4500"/>
                                </p:stCondLst>
                                <p:childTnLst>
                                  <p:par>
                                    <p:cTn id="24" presetID="2" presetClass="entr" presetSubtype="8" fill="hold" nodeType="afterEffect" p14:presetBounceEnd="60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0000">
                                          <p:cBhvr additive="base">
                                            <p:cTn id="26" dur="5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000"/>
                                            <p:tgtEl>
                                              <p:spTgt spid="8"/>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35" presetClass="emph" presetSubtype="0" repeatCount="2000" fill="hold" nodeType="withEffect">
                                      <p:stCondLst>
                                        <p:cond delay="500"/>
                                      </p:stCondLst>
                                      <p:childTnLst>
                                        <p:anim calcmode="discrete" valueType="str">
                                          <p:cBhvr>
                                            <p:cTn id="22" dur="1000" fill="hold"/>
                                            <p:tgtEl>
                                              <p:spTgt spid="37"/>
                                            </p:tgtEl>
                                            <p:attrNameLst>
                                              <p:attrName>style.visibility</p:attrName>
                                            </p:attrNameLst>
                                          </p:cBhvr>
                                          <p:tavLst>
                                            <p:tav tm="0">
                                              <p:val>
                                                <p:strVal val="hidden"/>
                                              </p:val>
                                            </p:tav>
                                            <p:tav tm="50000">
                                              <p:val>
                                                <p:strVal val="visible"/>
                                              </p:val>
                                            </p:tav>
                                          </p:tavLst>
                                        </p:anim>
                                      </p:childTnLst>
                                    </p:cTn>
                                  </p:par>
                                </p:childTnLst>
                              </p:cTn>
                            </p:par>
                            <p:par>
                              <p:cTn id="23" fill="hold">
                                <p:stCondLst>
                                  <p:cond delay="4500"/>
                                </p:stCondLst>
                                <p:childTnLst>
                                  <p:par>
                                    <p:cTn id="24" presetID="2" presetClass="entr" presetSubtype="2"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childTnLst>
                              </p:cTn>
                            </p:par>
                            <p:par>
                              <p:cTn id="28" fill="hold">
                                <p:stCondLst>
                                  <p:cond delay="5000"/>
                                </p:stCondLst>
                                <p:childTnLst>
                                  <p:par>
                                    <p:cTn id="29" presetID="2" presetClass="entr" presetSubtype="2"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500" fill="hold"/>
                                            <p:tgtEl>
                                              <p:spTgt spid="72"/>
                                            </p:tgtEl>
                                            <p:attrNameLst>
                                              <p:attrName>ppt_x</p:attrName>
                                            </p:attrNameLst>
                                          </p:cBhvr>
                                          <p:tavLst>
                                            <p:tav tm="0">
                                              <p:val>
                                                <p:strVal val="1+#ppt_w/2"/>
                                              </p:val>
                                            </p:tav>
                                            <p:tav tm="100000">
                                              <p:val>
                                                <p:strVal val="#ppt_x"/>
                                              </p:val>
                                            </p:tav>
                                          </p:tavLst>
                                        </p:anim>
                                        <p:anim calcmode="lin" valueType="num">
                                          <p:cBhvr additive="base">
                                            <p:cTn id="32" dur="500" fill="hold"/>
                                            <p:tgtEl>
                                              <p:spTgt spid="72"/>
                                            </p:tgtEl>
                                            <p:attrNameLst>
                                              <p:attrName>ppt_y</p:attrName>
                                            </p:attrNameLst>
                                          </p:cBhvr>
                                          <p:tavLst>
                                            <p:tav tm="0">
                                              <p:val>
                                                <p:strVal val="#ppt_y"/>
                                              </p:val>
                                            </p:tav>
                                            <p:tav tm="100000">
                                              <p:val>
                                                <p:strVal val="#ppt_y"/>
                                              </p:val>
                                            </p:tav>
                                          </p:tavLst>
                                        </p:anim>
                                      </p:childTnLst>
                                    </p:cTn>
                                  </p:par>
                                </p:childTnLst>
                              </p:cTn>
                            </p:par>
                            <p:par>
                              <p:cTn id="33" fill="hold">
                                <p:stCondLst>
                                  <p:cond delay="5500"/>
                                </p:stCondLst>
                                <p:childTnLst>
                                  <p:par>
                                    <p:cTn id="34" presetID="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0-#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par>
                              <p:cTn id="38" fill="hold">
                                <p:stCondLst>
                                  <p:cond delay="6000"/>
                                </p:stCondLst>
                                <p:childTnLst>
                                  <p:par>
                                    <p:cTn id="39" presetID="2" presetClass="entr" presetSubtype="8"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fill="hold"/>
                                            <p:tgtEl>
                                              <p:spTgt spid="70"/>
                                            </p:tgtEl>
                                            <p:attrNameLst>
                                              <p:attrName>ppt_x</p:attrName>
                                            </p:attrNameLst>
                                          </p:cBhvr>
                                          <p:tavLst>
                                            <p:tav tm="0">
                                              <p:val>
                                                <p:strVal val="0-#ppt_w/2"/>
                                              </p:val>
                                            </p:tav>
                                            <p:tav tm="100000">
                                              <p:val>
                                                <p:strVal val="#ppt_x"/>
                                              </p:val>
                                            </p:tav>
                                          </p:tavLst>
                                        </p:anim>
                                        <p:anim calcmode="lin" valueType="num">
                                          <p:cBhvr additive="base">
                                            <p:cTn id="42"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25"/>
          <p:cNvSpPr txBox="1"/>
          <p:nvPr/>
        </p:nvSpPr>
        <p:spPr>
          <a:xfrm>
            <a:off x="1024368" y="569718"/>
            <a:ext cx="2929970" cy="461665"/>
          </a:xfrm>
          <a:prstGeom prst="rect">
            <a:avLst/>
          </a:prstGeom>
          <a:noFill/>
        </p:spPr>
        <p:txBody>
          <a:bodyPr wrap="square" rtlCol="0">
            <a:spAutoFit/>
          </a:bodyPr>
          <a:lstStyle/>
          <a:p>
            <a:pPr defTabSz="685800"/>
            <a:r>
              <a:rPr lang="en-US" altLang="zh-CN"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User</a:t>
            </a:r>
            <a:endParaRPr lang="zh-CN" altLang="en-US"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17"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02</a:t>
            </a:r>
            <a:endParaRPr lang="zh-CN" altLang="en-US" sz="3000" dirty="0">
              <a:blipFill dpi="0" rotWithShape="1">
                <a:blip r:embed="rId4">
                  <a:extLst>
                    <a:ext uri="{28A0092B-C50C-407E-A947-70E740481C1C}">
                      <a14:useLocalDpi xmlns:a14="http://schemas.microsoft.com/office/drawing/2010/main" val="0"/>
                    </a:ext>
                  </a:extLst>
                </a:blip>
                <a:srcRect/>
                <a:stretch>
                  <a:fillRect/>
                </a:stretch>
              </a:blipFill>
              <a:latin typeface="Arial"/>
              <a:ea typeface="微软雅黑"/>
            </a:endParaRPr>
          </a:p>
        </p:txBody>
      </p:sp>
      <p:sp>
        <p:nvSpPr>
          <p:cNvPr id="18" name="文本框 21"/>
          <p:cNvSpPr txBox="1"/>
          <p:nvPr/>
        </p:nvSpPr>
        <p:spPr>
          <a:xfrm>
            <a:off x="6795240" y="4985979"/>
            <a:ext cx="2819313" cy="430887"/>
          </a:xfrm>
          <a:prstGeom prst="rect">
            <a:avLst/>
          </a:prstGeom>
          <a:noFill/>
        </p:spPr>
        <p:txBody>
          <a:bodyPr wrap="square" rtlCol="0">
            <a:spAutoFit/>
          </a:bodyPr>
          <a:lstStyle/>
          <a:p>
            <a:r>
              <a:rPr lang="en-US" altLang="zh-CN" sz="2200" b="1" spc="600" dirty="0">
                <a:solidFill>
                  <a:srgbClr val="73ADC9"/>
                </a:solidFill>
                <a:latin typeface="微软雅黑" panose="020B0503020204020204" pitchFamily="34" charset="-122"/>
                <a:ea typeface="微软雅黑" panose="020B0503020204020204" pitchFamily="34" charset="-122"/>
              </a:rPr>
              <a:t>Teacher</a:t>
            </a:r>
            <a:endParaRPr lang="zh-CN" altLang="en-US" sz="2200" b="1" spc="600" dirty="0">
              <a:solidFill>
                <a:srgbClr val="73ADC9"/>
              </a:solidFill>
              <a:latin typeface="微软雅黑" panose="020B0503020204020204" pitchFamily="34" charset="-122"/>
              <a:ea typeface="微软雅黑" panose="020B0503020204020204" pitchFamily="34" charset="-122"/>
            </a:endParaRPr>
          </a:p>
        </p:txBody>
      </p:sp>
      <p:sp>
        <p:nvSpPr>
          <p:cNvPr id="20" name="文本框 24"/>
          <p:cNvSpPr txBox="1"/>
          <p:nvPr/>
        </p:nvSpPr>
        <p:spPr>
          <a:xfrm>
            <a:off x="6581040" y="1887184"/>
            <a:ext cx="2788590" cy="430887"/>
          </a:xfrm>
          <a:prstGeom prst="rect">
            <a:avLst/>
          </a:prstGeom>
          <a:noFill/>
        </p:spPr>
        <p:txBody>
          <a:bodyPr wrap="square" rtlCol="0">
            <a:spAutoFit/>
          </a:bodyPr>
          <a:lstStyle/>
          <a:p>
            <a:r>
              <a:rPr lang="en-US" altLang="zh-CN" sz="2200" b="1" spc="600" dirty="0">
                <a:solidFill>
                  <a:srgbClr val="FF5E72"/>
                </a:solidFill>
                <a:latin typeface="微软雅黑" panose="020B0503020204020204" pitchFamily="34" charset="-122"/>
                <a:ea typeface="微软雅黑" panose="020B0503020204020204" pitchFamily="34" charset="-122"/>
              </a:rPr>
              <a:t>Student</a:t>
            </a:r>
            <a:endParaRPr lang="zh-CN" altLang="en-US" sz="2200" b="1" spc="600" dirty="0">
              <a:solidFill>
                <a:srgbClr val="FF5E72"/>
              </a:solidFill>
              <a:latin typeface="微软雅黑" panose="020B0503020204020204" pitchFamily="34" charset="-122"/>
              <a:ea typeface="微软雅黑" panose="020B0503020204020204" pitchFamily="34" charset="-122"/>
            </a:endParaRPr>
          </a:p>
        </p:txBody>
      </p:sp>
      <p:graphicFrame>
        <p:nvGraphicFramePr>
          <p:cNvPr id="22" name="图表 21"/>
          <p:cNvGraphicFramePr/>
          <p:nvPr>
            <p:extLst>
              <p:ext uri="{D42A27DB-BD31-4B8C-83A1-F6EECF244321}">
                <p14:modId xmlns:p14="http://schemas.microsoft.com/office/powerpoint/2010/main" val="2168490292"/>
              </p:ext>
            </p:extLst>
          </p:nvPr>
        </p:nvGraphicFramePr>
        <p:xfrm>
          <a:off x="8767012" y="2422453"/>
          <a:ext cx="3236712" cy="2335942"/>
        </p:xfrm>
        <a:graphic>
          <a:graphicData uri="http://schemas.openxmlformats.org/drawingml/2006/chart">
            <c:chart xmlns:c="http://schemas.openxmlformats.org/drawingml/2006/chart" xmlns:r="http://schemas.openxmlformats.org/officeDocument/2006/relationships" r:id="rId5"/>
          </a:graphicData>
        </a:graphic>
      </p:graphicFrame>
      <p:sp>
        <p:nvSpPr>
          <p:cNvPr id="25" name="Freeform 6"/>
          <p:cNvSpPr>
            <a:spLocks noEditPoints="1"/>
          </p:cNvSpPr>
          <p:nvPr/>
        </p:nvSpPr>
        <p:spPr bwMode="auto">
          <a:xfrm flipH="1">
            <a:off x="8434832" y="2407590"/>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
          <p:cNvSpPr>
            <a:spLocks noEditPoints="1"/>
          </p:cNvSpPr>
          <p:nvPr/>
        </p:nvSpPr>
        <p:spPr bwMode="auto">
          <a:xfrm>
            <a:off x="8797284" y="4623510"/>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1"/>
          <p:cNvSpPr txBox="1"/>
          <p:nvPr/>
        </p:nvSpPr>
        <p:spPr>
          <a:xfrm>
            <a:off x="9007178" y="2267054"/>
            <a:ext cx="1127514" cy="523220"/>
          </a:xfrm>
          <a:prstGeom prst="rect">
            <a:avLst/>
          </a:prstGeom>
          <a:noFill/>
        </p:spPr>
        <p:txBody>
          <a:bodyPr wrap="square" rtlCol="0">
            <a:spAutoFit/>
          </a:bodyPr>
          <a:lstStyle/>
          <a:p>
            <a:r>
              <a:rPr lang="en-US" altLang="zh-CN" sz="2800" dirty="0">
                <a:solidFill>
                  <a:schemeClr val="bg1">
                    <a:lumMod val="85000"/>
                  </a:schemeClr>
                </a:solidFill>
                <a:latin typeface="方正毡笔黑简体" panose="03000509000000000000" pitchFamily="65" charset="-122"/>
                <a:ea typeface="方正毡笔黑简体" panose="03000509000000000000" pitchFamily="65" charset="-122"/>
              </a:rPr>
              <a:t>80%</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
        <p:nvSpPr>
          <p:cNvPr id="34" name="文本框 34"/>
          <p:cNvSpPr txBox="1"/>
          <p:nvPr/>
        </p:nvSpPr>
        <p:spPr>
          <a:xfrm>
            <a:off x="8874166" y="4503824"/>
            <a:ext cx="1127514" cy="523220"/>
          </a:xfrm>
          <a:prstGeom prst="rect">
            <a:avLst/>
          </a:prstGeom>
          <a:noFill/>
        </p:spPr>
        <p:txBody>
          <a:bodyPr wrap="square" rtlCol="0">
            <a:spAutoFit/>
          </a:bodyPr>
          <a:lstStyle/>
          <a:p>
            <a:r>
              <a:rPr lang="en-US" altLang="zh-CN" sz="2800" dirty="0">
                <a:solidFill>
                  <a:schemeClr val="bg1">
                    <a:lumMod val="85000"/>
                  </a:schemeClr>
                </a:solidFill>
                <a:latin typeface="方正毡笔黑简体" panose="03000509000000000000" pitchFamily="65" charset="-122"/>
                <a:ea typeface="方正毡笔黑简体" panose="03000509000000000000" pitchFamily="65" charset="-122"/>
              </a:rPr>
              <a:t>20%</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
        <p:nvSpPr>
          <p:cNvPr id="3" name="矩形 2">
            <a:extLst>
              <a:ext uri="{FF2B5EF4-FFF2-40B4-BE49-F238E27FC236}">
                <a16:creationId xmlns:a16="http://schemas.microsoft.com/office/drawing/2014/main" id="{F711E5B3-259A-4519-B3FB-BE515EF37893}"/>
              </a:ext>
            </a:extLst>
          </p:cNvPr>
          <p:cNvSpPr/>
          <p:nvPr/>
        </p:nvSpPr>
        <p:spPr>
          <a:xfrm>
            <a:off x="776896" y="1736551"/>
            <a:ext cx="5248976" cy="1938992"/>
          </a:xfrm>
          <a:prstGeom prst="rect">
            <a:avLst/>
          </a:prstGeom>
        </p:spPr>
        <p:txBody>
          <a:bodyPr wrap="square">
            <a:spAutoFit/>
          </a:bodyPr>
          <a:lstStyle/>
          <a:p>
            <a:r>
              <a:rPr lang="en-US" altLang="zh-CN" sz="2400" dirty="0">
                <a:solidFill>
                  <a:schemeClr val="bg1"/>
                </a:solidFill>
              </a:rPr>
              <a:t>This system is built for student who have no idea on what these lessons will teach and whether this lesson’s teacher is good enough or not. </a:t>
            </a:r>
          </a:p>
          <a:p>
            <a:r>
              <a:rPr lang="en-US" altLang="zh-CN" sz="2400" dirty="0">
                <a:solidFill>
                  <a:schemeClr val="bg1"/>
                </a:solidFill>
              </a:rPr>
              <a:t>So, SZU students are the main user.</a:t>
            </a:r>
            <a:endParaRPr lang="zh-CN" altLang="en-US" sz="2400" dirty="0">
              <a:solidFill>
                <a:schemeClr val="bg1"/>
              </a:solidFill>
            </a:endParaRPr>
          </a:p>
        </p:txBody>
      </p:sp>
      <p:sp>
        <p:nvSpPr>
          <p:cNvPr id="5" name="文本框 4">
            <a:extLst>
              <a:ext uri="{FF2B5EF4-FFF2-40B4-BE49-F238E27FC236}">
                <a16:creationId xmlns:a16="http://schemas.microsoft.com/office/drawing/2014/main" id="{C2B799B8-ED0F-44B9-AA40-A3121C95C503}"/>
              </a:ext>
            </a:extLst>
          </p:cNvPr>
          <p:cNvSpPr txBox="1"/>
          <p:nvPr/>
        </p:nvSpPr>
        <p:spPr>
          <a:xfrm>
            <a:off x="773220" y="4426879"/>
            <a:ext cx="5319104" cy="1200329"/>
          </a:xfrm>
          <a:prstGeom prst="rect">
            <a:avLst/>
          </a:prstGeom>
          <a:noFill/>
        </p:spPr>
        <p:txBody>
          <a:bodyPr wrap="square" rtlCol="0">
            <a:spAutoFit/>
          </a:bodyPr>
          <a:lstStyle/>
          <a:p>
            <a:r>
              <a:rPr lang="en-US" altLang="zh-CN" sz="2400" dirty="0">
                <a:solidFill>
                  <a:schemeClr val="bg1"/>
                </a:solidFill>
              </a:rPr>
              <a:t>After our platform release, we hope our teachers will come to our platform and take students’ evaluation as reference</a:t>
            </a:r>
            <a:endParaRPr lang="zh-CN" altLang="en-US" sz="2400" dirty="0">
              <a:solidFill>
                <a:schemeClr val="bg1"/>
              </a:solidFill>
            </a:endParaRPr>
          </a:p>
        </p:txBody>
      </p:sp>
      <p:sp>
        <p:nvSpPr>
          <p:cNvPr id="35" name="文本框 24">
            <a:extLst>
              <a:ext uri="{FF2B5EF4-FFF2-40B4-BE49-F238E27FC236}">
                <a16:creationId xmlns:a16="http://schemas.microsoft.com/office/drawing/2014/main" id="{D21D94FF-011D-4CE1-88B4-2F9EE642725C}"/>
              </a:ext>
            </a:extLst>
          </p:cNvPr>
          <p:cNvSpPr txBox="1"/>
          <p:nvPr/>
        </p:nvSpPr>
        <p:spPr>
          <a:xfrm>
            <a:off x="773220" y="1397997"/>
            <a:ext cx="2788590" cy="430887"/>
          </a:xfrm>
          <a:prstGeom prst="rect">
            <a:avLst/>
          </a:prstGeom>
          <a:noFill/>
        </p:spPr>
        <p:txBody>
          <a:bodyPr wrap="square" rtlCol="0">
            <a:spAutoFit/>
          </a:bodyPr>
          <a:lstStyle/>
          <a:p>
            <a:r>
              <a:rPr lang="en-US" altLang="zh-CN" sz="2200" b="1" spc="600" dirty="0">
                <a:solidFill>
                  <a:srgbClr val="FF5E72"/>
                </a:solidFill>
                <a:latin typeface="微软雅黑" panose="020B0503020204020204" pitchFamily="34" charset="-122"/>
                <a:ea typeface="微软雅黑" panose="020B0503020204020204" pitchFamily="34" charset="-122"/>
              </a:rPr>
              <a:t>Student</a:t>
            </a:r>
            <a:endParaRPr lang="zh-CN" altLang="en-US" sz="2200" b="1" spc="600" dirty="0">
              <a:solidFill>
                <a:srgbClr val="FF5E72"/>
              </a:solidFill>
              <a:latin typeface="微软雅黑" panose="020B0503020204020204" pitchFamily="34" charset="-122"/>
              <a:ea typeface="微软雅黑" panose="020B0503020204020204" pitchFamily="34" charset="-122"/>
            </a:endParaRPr>
          </a:p>
        </p:txBody>
      </p:sp>
      <p:sp>
        <p:nvSpPr>
          <p:cNvPr id="36" name="文本框 21">
            <a:extLst>
              <a:ext uri="{FF2B5EF4-FFF2-40B4-BE49-F238E27FC236}">
                <a16:creationId xmlns:a16="http://schemas.microsoft.com/office/drawing/2014/main" id="{CCB88037-1E40-4DFE-93C3-341F79FF792F}"/>
              </a:ext>
            </a:extLst>
          </p:cNvPr>
          <p:cNvSpPr txBox="1"/>
          <p:nvPr/>
        </p:nvSpPr>
        <p:spPr>
          <a:xfrm>
            <a:off x="773220" y="3945111"/>
            <a:ext cx="2819313" cy="430887"/>
          </a:xfrm>
          <a:prstGeom prst="rect">
            <a:avLst/>
          </a:prstGeom>
          <a:noFill/>
        </p:spPr>
        <p:txBody>
          <a:bodyPr wrap="square" rtlCol="0">
            <a:spAutoFit/>
          </a:bodyPr>
          <a:lstStyle/>
          <a:p>
            <a:r>
              <a:rPr lang="en-US" altLang="zh-CN" sz="2200" b="1" spc="600" dirty="0">
                <a:solidFill>
                  <a:srgbClr val="73ADC9"/>
                </a:solidFill>
                <a:latin typeface="微软雅黑" panose="020B0503020204020204" pitchFamily="34" charset="-122"/>
                <a:ea typeface="微软雅黑" panose="020B0503020204020204" pitchFamily="34" charset="-122"/>
              </a:rPr>
              <a:t>Teacher</a:t>
            </a:r>
            <a:endParaRPr lang="zh-CN" altLang="en-US" sz="2200" b="1" spc="600" dirty="0">
              <a:solidFill>
                <a:srgbClr val="73ADC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4844268"/>
      </p:ext>
    </p:extLst>
  </p:cSld>
  <p:clrMapOvr>
    <a:masterClrMapping/>
  </p:clrMapOvr>
  <mc:AlternateContent xmlns:mc="http://schemas.openxmlformats.org/markup-compatibility/2006" xmlns:p14="http://schemas.microsoft.com/office/powerpoint/2010/main">
    <mc:Choice Requires="p14">
      <p:transition spd="slow" p14:dur="2000" advTm="14146"/>
    </mc:Choice>
    <mc:Fallback xmlns="">
      <p:transition spd="slow" advTm="14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heel(1)">
                                      <p:cBhvr>
                                        <p:cTn id="16" dur="1000"/>
                                        <p:tgtEl>
                                          <p:spTgt spid="2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1000"/>
                                        <p:tgtEl>
                                          <p:spTgt spid="20"/>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par>
                          <p:cTn id="25" fill="hold">
                            <p:stCondLst>
                              <p:cond delay="3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1000"/>
                                        <p:tgtEl>
                                          <p:spTgt spid="18"/>
                                        </p:tgtEl>
                                      </p:cBhvr>
                                    </p:animEffect>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55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1000"/>
                                        <p:tgtEl>
                                          <p:spTgt spid="3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Graphic spid="22" grpId="0">
        <p:bldAsOne/>
      </p:bldGraphic>
      <p:bldP spid="25" grpId="0" animBg="1"/>
      <p:bldP spid="26" grpId="0" animBg="1"/>
      <p:bldP spid="31" grpId="0"/>
      <p:bldP spid="34"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流程图: 离页连接符 2"/>
          <p:cNvSpPr/>
          <p:nvPr/>
        </p:nvSpPr>
        <p:spPr>
          <a:xfrm>
            <a:off x="2173059" y="1931648"/>
            <a:ext cx="1692234" cy="1773054"/>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9600" b="1" kern="0" noProof="0" dirty="0">
                <a:solidFill>
                  <a:prstClr val="white"/>
                </a:solidFill>
                <a:latin typeface="Arial"/>
                <a:ea typeface="微软雅黑"/>
              </a:rPr>
              <a:t>3</a:t>
            </a:r>
            <a:endParaRPr kumimoji="0" lang="zh-CN" altLang="en-US" sz="9600" b="1" i="0" u="none" strike="noStrike" kern="0" cap="none" spc="0" normalizeH="0" baseline="0" noProof="0" dirty="0">
              <a:ln>
                <a:noFill/>
              </a:ln>
              <a:solidFill>
                <a:prstClr val="white"/>
              </a:solidFill>
              <a:effectLst/>
              <a:uLnTx/>
              <a:uFillTx/>
              <a:latin typeface="Arial"/>
              <a:ea typeface="微软雅黑"/>
              <a:cs typeface="+mn-cs"/>
            </a:endParaRPr>
          </a:p>
        </p:txBody>
      </p:sp>
      <p:cxnSp>
        <p:nvCxnSpPr>
          <p:cNvPr id="5" name="直接连接符 4"/>
          <p:cNvCxnSpPr>
            <a:cxnSpLocks/>
          </p:cNvCxnSpPr>
          <p:nvPr/>
        </p:nvCxnSpPr>
        <p:spPr>
          <a:xfrm>
            <a:off x="4068493" y="2781587"/>
            <a:ext cx="7094132" cy="35483"/>
          </a:xfrm>
          <a:prstGeom prst="line">
            <a:avLst/>
          </a:prstGeom>
          <a:noFill/>
          <a:ln w="12700" cap="flat" cmpd="sng" algn="ctr">
            <a:solidFill>
              <a:schemeClr val="bg1"/>
            </a:solidFill>
            <a:prstDash val="solid"/>
            <a:miter lim="800000"/>
          </a:ln>
          <a:effectLst/>
        </p:spPr>
      </p:cxnSp>
      <p:sp>
        <p:nvSpPr>
          <p:cNvPr id="6" name="文本框 32"/>
          <p:cNvSpPr txBox="1"/>
          <p:nvPr/>
        </p:nvSpPr>
        <p:spPr>
          <a:xfrm>
            <a:off x="4306894" y="1830110"/>
            <a:ext cx="6954340" cy="830997"/>
          </a:xfrm>
          <a:prstGeom prst="rect">
            <a:avLst/>
          </a:prstGeom>
          <a:noFill/>
        </p:spPr>
        <p:txBody>
          <a:bodyPr wrap="none" rtlCol="0">
            <a:spAutoFit/>
          </a:bodyPr>
          <a:lstStyle/>
          <a:p>
            <a:r>
              <a:rPr lang="en-US" altLang="zh-CN"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rPr>
              <a:t>System main Features</a:t>
            </a:r>
            <a:endPar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endParaRPr>
          </a:p>
        </p:txBody>
      </p:sp>
      <p:grpSp>
        <p:nvGrpSpPr>
          <p:cNvPr id="7" name="组合 6"/>
          <p:cNvGrpSpPr/>
          <p:nvPr/>
        </p:nvGrpSpPr>
        <p:grpSpPr>
          <a:xfrm>
            <a:off x="4658912" y="3213303"/>
            <a:ext cx="204811" cy="2655981"/>
            <a:chOff x="6962660" y="2067973"/>
            <a:chExt cx="200967" cy="2606139"/>
          </a:xfrm>
          <a:solidFill>
            <a:srgbClr val="F2F2F2"/>
          </a:solidFill>
        </p:grpSpPr>
        <p:cxnSp>
          <p:nvCxnSpPr>
            <p:cNvPr id="8" name="直接连接符 7"/>
            <p:cNvCxnSpPr>
              <a:cxnSpLocks/>
            </p:cNvCxnSpPr>
            <p:nvPr/>
          </p:nvCxnSpPr>
          <p:spPr>
            <a:xfrm>
              <a:off x="7063143" y="2219103"/>
              <a:ext cx="8588" cy="2455009"/>
            </a:xfrm>
            <a:prstGeom prst="line">
              <a:avLst/>
            </a:prstGeom>
            <a:grpFill/>
            <a:ln w="15875" cap="flat" cmpd="sng" algn="ctr">
              <a:solidFill>
                <a:schemeClr val="bg1"/>
              </a:solidFill>
              <a:prstDash val="solid"/>
              <a:miter lim="800000"/>
            </a:ln>
            <a:effectLst/>
          </p:spPr>
        </p:cxnSp>
        <p:sp>
          <p:nvSpPr>
            <p:cNvPr id="9" name="椭圆 8"/>
            <p:cNvSpPr/>
            <p:nvPr/>
          </p:nvSpPr>
          <p:spPr>
            <a:xfrm>
              <a:off x="6962660" y="2067973"/>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0" name="椭圆 9"/>
            <p:cNvSpPr/>
            <p:nvPr/>
          </p:nvSpPr>
          <p:spPr>
            <a:xfrm>
              <a:off x="6962660" y="2561033"/>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1" name="椭圆 10"/>
            <p:cNvSpPr/>
            <p:nvPr/>
          </p:nvSpPr>
          <p:spPr>
            <a:xfrm>
              <a:off x="6962660" y="3066910"/>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2" name="椭圆 11"/>
            <p:cNvSpPr/>
            <p:nvPr/>
          </p:nvSpPr>
          <p:spPr>
            <a:xfrm>
              <a:off x="6962660" y="3572872"/>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grpSp>
      <p:sp>
        <p:nvSpPr>
          <p:cNvPr id="13" name="矩形 122"/>
          <p:cNvSpPr>
            <a:spLocks noChangeArrowheads="1"/>
          </p:cNvSpPr>
          <p:nvPr/>
        </p:nvSpPr>
        <p:spPr bwMode="auto">
          <a:xfrm>
            <a:off x="5033658" y="3116636"/>
            <a:ext cx="3202386"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Courses search</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4" name="矩形 122"/>
          <p:cNvSpPr>
            <a:spLocks noChangeArrowheads="1"/>
          </p:cNvSpPr>
          <p:nvPr/>
        </p:nvSpPr>
        <p:spPr bwMode="auto">
          <a:xfrm>
            <a:off x="5033657" y="3591307"/>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Courses introduction</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5" name="矩形 122"/>
          <p:cNvSpPr>
            <a:spLocks noChangeArrowheads="1"/>
          </p:cNvSpPr>
          <p:nvPr/>
        </p:nvSpPr>
        <p:spPr bwMode="auto">
          <a:xfrm>
            <a:off x="5033657" y="4115059"/>
            <a:ext cx="4266514"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Courses teacher appraise</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6" name="矩形 122"/>
          <p:cNvSpPr>
            <a:spLocks noChangeArrowheads="1"/>
          </p:cNvSpPr>
          <p:nvPr/>
        </p:nvSpPr>
        <p:spPr bwMode="auto">
          <a:xfrm>
            <a:off x="5033657" y="4629960"/>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Courses textbook</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grpSp>
        <p:nvGrpSpPr>
          <p:cNvPr id="17" name="组合 16"/>
          <p:cNvGrpSpPr/>
          <p:nvPr/>
        </p:nvGrpSpPr>
        <p:grpSpPr>
          <a:xfrm>
            <a:off x="877231" y="12768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7"/>
              <p:cNvSpPr>
                <a:spLocks/>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8"/>
              <p:cNvSpPr>
                <a:spLocks/>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
              <p:cNvSpPr>
                <a:spLocks/>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0"/>
              <p:cNvSpPr>
                <a:spLocks/>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1"/>
              <p:cNvSpPr>
                <a:spLocks/>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2"/>
              <p:cNvSpPr>
                <a:spLocks/>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3"/>
              <p:cNvSpPr>
                <a:spLocks/>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4"/>
              <p:cNvSpPr>
                <a:spLocks/>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5"/>
              <p:cNvSpPr>
                <a:spLocks/>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6"/>
            <p:cNvSpPr>
              <a:spLocks/>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8"/>
            <p:cNvSpPr>
              <a:spLocks/>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0"/>
            <p:cNvSpPr>
              <a:spLocks/>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5"/>
              <p:cNvSpPr>
                <a:spLocks/>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6"/>
              <p:cNvSpPr>
                <a:spLocks/>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7"/>
              <p:cNvSpPr>
                <a:spLocks/>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8"/>
              <p:cNvSpPr>
                <a:spLocks/>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1"/>
            <p:cNvSpPr>
              <a:spLocks/>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82"/>
            <p:cNvSpPr>
              <a:spLocks/>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83"/>
            <p:cNvSpPr>
              <a:spLocks/>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4"/>
            <p:cNvSpPr>
              <a:spLocks/>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2" name="椭圆 101">
            <a:extLst>
              <a:ext uri="{FF2B5EF4-FFF2-40B4-BE49-F238E27FC236}">
                <a16:creationId xmlns:a16="http://schemas.microsoft.com/office/drawing/2014/main" id="{A8C8A5E2-CFF9-4CDF-A053-6ED2D440332C}"/>
              </a:ext>
            </a:extLst>
          </p:cNvPr>
          <p:cNvSpPr/>
          <p:nvPr/>
        </p:nvSpPr>
        <p:spPr>
          <a:xfrm>
            <a:off x="4662896" y="5245638"/>
            <a:ext cx="204811" cy="20481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03" name="椭圆 102">
            <a:extLst>
              <a:ext uri="{FF2B5EF4-FFF2-40B4-BE49-F238E27FC236}">
                <a16:creationId xmlns:a16="http://schemas.microsoft.com/office/drawing/2014/main" id="{F36D165F-44D6-4825-A298-E8C1CA8424B3}"/>
              </a:ext>
            </a:extLst>
          </p:cNvPr>
          <p:cNvSpPr/>
          <p:nvPr/>
        </p:nvSpPr>
        <p:spPr>
          <a:xfrm>
            <a:off x="4655567" y="5748025"/>
            <a:ext cx="204811" cy="20481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06" name="矩形 122">
            <a:extLst>
              <a:ext uri="{FF2B5EF4-FFF2-40B4-BE49-F238E27FC236}">
                <a16:creationId xmlns:a16="http://schemas.microsoft.com/office/drawing/2014/main" id="{2D6EF9B5-9255-4506-A13D-F84E55A836BF}"/>
              </a:ext>
            </a:extLst>
          </p:cNvPr>
          <p:cNvSpPr>
            <a:spLocks noChangeArrowheads="1"/>
          </p:cNvSpPr>
          <p:nvPr/>
        </p:nvSpPr>
        <p:spPr bwMode="auto">
          <a:xfrm>
            <a:off x="5047323" y="5143361"/>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Courses review files</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07" name="矩形 122">
            <a:extLst>
              <a:ext uri="{FF2B5EF4-FFF2-40B4-BE49-F238E27FC236}">
                <a16:creationId xmlns:a16="http://schemas.microsoft.com/office/drawing/2014/main" id="{D0F4E654-CEAC-4C58-8149-082AD74CD738}"/>
              </a:ext>
            </a:extLst>
          </p:cNvPr>
          <p:cNvSpPr>
            <a:spLocks noChangeArrowheads="1"/>
          </p:cNvSpPr>
          <p:nvPr/>
        </p:nvSpPr>
        <p:spPr bwMode="auto">
          <a:xfrm>
            <a:off x="5088121" y="5660658"/>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Article sharing</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Tree>
    <p:extLst>
      <p:ext uri="{BB962C8B-B14F-4D97-AF65-F5344CB8AC3E}">
        <p14:creationId xmlns:p14="http://schemas.microsoft.com/office/powerpoint/2010/main" val="584844268"/>
      </p:ext>
    </p:extLst>
  </p:cSld>
  <p:clrMapOvr>
    <a:masterClrMapping/>
  </p:clrMapOvr>
  <mc:AlternateContent xmlns:mc="http://schemas.openxmlformats.org/markup-compatibility/2006" xmlns:p14="http://schemas.microsoft.com/office/powerpoint/2010/main">
    <mc:Choice Requires="p14">
      <p:transition spd="slow" p14:dur="2000" advTm="4357"/>
    </mc:Choice>
    <mc:Fallback xmlns="">
      <p:transition spd="slow" advTm="4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par>
                                <p:cTn id="29" presetID="22" presetClass="entr" presetSubtype="8" fill="hold" grpId="0" nodeType="withEffect">
                                  <p:stCondLst>
                                    <p:cond delay="4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grpId="0" nodeType="withEffect">
                                  <p:stCondLst>
                                    <p:cond delay="60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22" presetClass="entr" presetSubtype="8" fill="hold" grpId="0" nodeType="withEffect">
                                  <p:stCondLst>
                                    <p:cond delay="600"/>
                                  </p:stCondLst>
                                  <p:childTnLst>
                                    <p:set>
                                      <p:cBhvr>
                                        <p:cTn id="36" dur="1" fill="hold">
                                          <p:stCondLst>
                                            <p:cond delay="0"/>
                                          </p:stCondLst>
                                        </p:cTn>
                                        <p:tgtEl>
                                          <p:spTgt spid="106"/>
                                        </p:tgtEl>
                                        <p:attrNameLst>
                                          <p:attrName>style.visibility</p:attrName>
                                        </p:attrNameLst>
                                      </p:cBhvr>
                                      <p:to>
                                        <p:strVal val="visible"/>
                                      </p:to>
                                    </p:set>
                                    <p:animEffect transition="in" filter="wipe(left)">
                                      <p:cBhvr>
                                        <p:cTn id="37" dur="500"/>
                                        <p:tgtEl>
                                          <p:spTgt spid="106"/>
                                        </p:tgtEl>
                                      </p:cBhvr>
                                    </p:animEffect>
                                  </p:childTnLst>
                                </p:cTn>
                              </p:par>
                              <p:par>
                                <p:cTn id="38" presetID="22" presetClass="entr" presetSubtype="8" fill="hold" grpId="0" nodeType="withEffect">
                                  <p:stCondLst>
                                    <p:cond delay="600"/>
                                  </p:stCondLst>
                                  <p:childTnLst>
                                    <p:set>
                                      <p:cBhvr>
                                        <p:cTn id="39" dur="1" fill="hold">
                                          <p:stCondLst>
                                            <p:cond delay="0"/>
                                          </p:stCondLst>
                                        </p:cTn>
                                        <p:tgtEl>
                                          <p:spTgt spid="107"/>
                                        </p:tgtEl>
                                        <p:attrNameLst>
                                          <p:attrName>style.visibility</p:attrName>
                                        </p:attrNameLst>
                                      </p:cBhvr>
                                      <p:to>
                                        <p:strVal val="visible"/>
                                      </p:to>
                                    </p:set>
                                    <p:animEffect transition="in" filter="wipe(left)">
                                      <p:cBhvr>
                                        <p:cTn id="40"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3" grpId="0"/>
      <p:bldP spid="14" grpId="0"/>
      <p:bldP spid="15" grpId="0"/>
      <p:bldP spid="16" grpId="0"/>
      <p:bldP spid="106" grpId="0"/>
      <p:bldP spid="1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5"/>
          <p:cNvSpPr txBox="1"/>
          <p:nvPr/>
        </p:nvSpPr>
        <p:spPr>
          <a:xfrm>
            <a:off x="1024368" y="569718"/>
            <a:ext cx="4190570" cy="461665"/>
          </a:xfrm>
          <a:prstGeom prst="rect">
            <a:avLst/>
          </a:prstGeom>
          <a:noFill/>
        </p:spPr>
        <p:txBody>
          <a:bodyPr wrap="square" rtlCol="0">
            <a:spAutoFit/>
          </a:bodyPr>
          <a:lstStyle/>
          <a:p>
            <a:pPr defTabSz="685800"/>
            <a:r>
              <a:rPr lang="en-US" altLang="zh-CN"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System main Features</a:t>
            </a: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03</a:t>
            </a:r>
            <a:endParaRPr lang="zh-CN" altLang="en-US" sz="3000" dirty="0">
              <a:blipFill dpi="0" rotWithShape="1">
                <a:blip r:embed="rId4">
                  <a:extLst>
                    <a:ext uri="{28A0092B-C50C-407E-A947-70E740481C1C}">
                      <a14:useLocalDpi xmlns:a14="http://schemas.microsoft.com/office/drawing/2010/main" val="0"/>
                    </a:ext>
                  </a:extLst>
                </a:blip>
                <a:srcRect/>
                <a:stretch>
                  <a:fillRect/>
                </a:stretch>
              </a:blipFill>
              <a:latin typeface="Arial"/>
              <a:ea typeface="微软雅黑"/>
            </a:endParaRPr>
          </a:p>
        </p:txBody>
      </p:sp>
      <p:sp>
        <p:nvSpPr>
          <p:cNvPr id="9" name="文本框 26"/>
          <p:cNvSpPr txBox="1"/>
          <p:nvPr/>
        </p:nvSpPr>
        <p:spPr>
          <a:xfrm>
            <a:off x="2383995" y="1713601"/>
            <a:ext cx="4190569" cy="400110"/>
          </a:xfrm>
          <a:prstGeom prst="rect">
            <a:avLst/>
          </a:prstGeom>
          <a:noFill/>
        </p:spPr>
        <p:txBody>
          <a:bodyPr wrap="square" rtlCol="0">
            <a:spAutoFit/>
          </a:bodyPr>
          <a:lstStyle/>
          <a:p>
            <a:r>
              <a:rPr lang="en-US" altLang="zh-CN" sz="2000" b="1" dirty="0">
                <a:solidFill>
                  <a:srgbClr val="FF5E72"/>
                </a:solidFill>
                <a:latin typeface="微软雅黑" panose="020B0503020204020204" pitchFamily="34" charset="-122"/>
                <a:ea typeface="微软雅黑" panose="020B0503020204020204" pitchFamily="34" charset="-122"/>
              </a:rPr>
              <a:t>Courses introduction</a:t>
            </a:r>
            <a:endParaRPr lang="zh-CN" altLang="en-US" sz="2000" b="1" dirty="0">
              <a:solidFill>
                <a:srgbClr val="FF5E72"/>
              </a:solidFill>
              <a:latin typeface="微软雅黑" panose="020B0503020204020204" pitchFamily="34" charset="-122"/>
              <a:ea typeface="微软雅黑" panose="020B0503020204020204" pitchFamily="34" charset="-122"/>
            </a:endParaRPr>
          </a:p>
        </p:txBody>
      </p:sp>
      <p:sp>
        <p:nvSpPr>
          <p:cNvPr id="10" name="文本框 27"/>
          <p:cNvSpPr txBox="1"/>
          <p:nvPr/>
        </p:nvSpPr>
        <p:spPr>
          <a:xfrm>
            <a:off x="2383996" y="2122051"/>
            <a:ext cx="3529916" cy="700320"/>
          </a:xfrm>
          <a:prstGeom prst="rect">
            <a:avLst/>
          </a:prstGeom>
          <a:noFill/>
        </p:spPr>
        <p:txBody>
          <a:bodyPr wrap="square" rtlCol="0">
            <a:spAutoFit/>
          </a:bodyPr>
          <a:lstStyle/>
          <a:p>
            <a:pPr>
              <a:lnSpc>
                <a:spcPct val="150000"/>
              </a:lnSpc>
            </a:pPr>
            <a:r>
              <a:rPr lang="en-US" altLang="zh-CN" sz="1400" dirty="0">
                <a:solidFill>
                  <a:srgbClr val="FFFFFF"/>
                </a:solidFill>
                <a:latin typeface="微软雅黑" pitchFamily="34" charset="-122"/>
                <a:ea typeface="微软雅黑"/>
              </a:rPr>
              <a:t>Student can know about what this course will teach.</a:t>
            </a:r>
            <a:endParaRPr lang="zh-CN" altLang="en-US" sz="1400" dirty="0">
              <a:solidFill>
                <a:srgbClr val="FFFFFF"/>
              </a:solidFill>
              <a:latin typeface="华文细黑" panose="02010600040101010101" pitchFamily="2" charset="-122"/>
              <a:ea typeface="微软雅黑"/>
            </a:endParaRPr>
          </a:p>
        </p:txBody>
      </p:sp>
      <p:grpSp>
        <p:nvGrpSpPr>
          <p:cNvPr id="11" name="组合 10"/>
          <p:cNvGrpSpPr/>
          <p:nvPr/>
        </p:nvGrpSpPr>
        <p:grpSpPr>
          <a:xfrm>
            <a:off x="1069902" y="1831788"/>
            <a:ext cx="1214604" cy="1174531"/>
            <a:chOff x="2716213" y="4478338"/>
            <a:chExt cx="1395413" cy="1349375"/>
          </a:xfrm>
        </p:grpSpPr>
        <p:sp>
          <p:nvSpPr>
            <p:cNvPr id="12" name="Freeform 154"/>
            <p:cNvSpPr>
              <a:spLocks noEditPoints="1"/>
            </p:cNvSpPr>
            <p:nvPr/>
          </p:nvSpPr>
          <p:spPr bwMode="auto">
            <a:xfrm>
              <a:off x="2716213" y="4478338"/>
              <a:ext cx="1395413" cy="1349375"/>
            </a:xfrm>
            <a:custGeom>
              <a:avLst/>
              <a:gdLst>
                <a:gd name="T0" fmla="*/ 764 w 816"/>
                <a:gd name="T1" fmla="*/ 514 h 790"/>
                <a:gd name="T2" fmla="*/ 727 w 816"/>
                <a:gd name="T3" fmla="*/ 396 h 790"/>
                <a:gd name="T4" fmla="*/ 583 w 816"/>
                <a:gd name="T5" fmla="*/ 206 h 790"/>
                <a:gd name="T6" fmla="*/ 363 w 816"/>
                <a:gd name="T7" fmla="*/ 15 h 790"/>
                <a:gd name="T8" fmla="*/ 133 w 816"/>
                <a:gd name="T9" fmla="*/ 195 h 790"/>
                <a:gd name="T10" fmla="*/ 81 w 816"/>
                <a:gd name="T11" fmla="*/ 466 h 790"/>
                <a:gd name="T12" fmla="*/ 224 w 816"/>
                <a:gd name="T13" fmla="*/ 623 h 790"/>
                <a:gd name="T14" fmla="*/ 345 w 816"/>
                <a:gd name="T15" fmla="*/ 749 h 790"/>
                <a:gd name="T16" fmla="*/ 70 w 816"/>
                <a:gd name="T17" fmla="*/ 412 h 790"/>
                <a:gd name="T18" fmla="*/ 105 w 816"/>
                <a:gd name="T19" fmla="*/ 247 h 790"/>
                <a:gd name="T20" fmla="*/ 342 w 816"/>
                <a:gd name="T21" fmla="*/ 60 h 790"/>
                <a:gd name="T22" fmla="*/ 457 w 816"/>
                <a:gd name="T23" fmla="*/ 85 h 790"/>
                <a:gd name="T24" fmla="*/ 697 w 816"/>
                <a:gd name="T25" fmla="*/ 388 h 790"/>
                <a:gd name="T26" fmla="*/ 535 w 816"/>
                <a:gd name="T27" fmla="*/ 455 h 790"/>
                <a:gd name="T28" fmla="*/ 343 w 816"/>
                <a:gd name="T29" fmla="*/ 594 h 790"/>
                <a:gd name="T30" fmla="*/ 83 w 816"/>
                <a:gd name="T31" fmla="*/ 321 h 790"/>
                <a:gd name="T32" fmla="*/ 331 w 816"/>
                <a:gd name="T33" fmla="*/ 658 h 790"/>
                <a:gd name="T34" fmla="*/ 409 w 816"/>
                <a:gd name="T35" fmla="*/ 780 h 790"/>
                <a:gd name="T36" fmla="*/ 603 w 816"/>
                <a:gd name="T37" fmla="*/ 667 h 790"/>
                <a:gd name="T38" fmla="*/ 806 w 816"/>
                <a:gd name="T39" fmla="*/ 520 h 790"/>
                <a:gd name="T40" fmla="*/ 685 w 816"/>
                <a:gd name="T41" fmla="*/ 571 h 790"/>
                <a:gd name="T42" fmla="*/ 460 w 816"/>
                <a:gd name="T43" fmla="*/ 710 h 790"/>
                <a:gd name="T44" fmla="*/ 361 w 816"/>
                <a:gd name="T45" fmla="*/ 637 h 790"/>
                <a:gd name="T46" fmla="*/ 628 w 816"/>
                <a:gd name="T47" fmla="*/ 441 h 790"/>
                <a:gd name="T48" fmla="*/ 689 w 816"/>
                <a:gd name="T49" fmla="*/ 452 h 790"/>
                <a:gd name="T50" fmla="*/ 528 w 816"/>
                <a:gd name="T51" fmla="*/ 531 h 790"/>
                <a:gd name="T52" fmla="*/ 379 w 816"/>
                <a:gd name="T53" fmla="*/ 636 h 790"/>
                <a:gd name="T54" fmla="*/ 691 w 816"/>
                <a:gd name="T55" fmla="*/ 472 h 790"/>
                <a:gd name="T56" fmla="*/ 698 w 816"/>
                <a:gd name="T57" fmla="*/ 473 h 790"/>
                <a:gd name="T58" fmla="*/ 435 w 816"/>
                <a:gd name="T59" fmla="*/ 621 h 790"/>
                <a:gd name="T60" fmla="*/ 410 w 816"/>
                <a:gd name="T61" fmla="*/ 661 h 790"/>
                <a:gd name="T62" fmla="*/ 563 w 816"/>
                <a:gd name="T63" fmla="*/ 576 h 790"/>
                <a:gd name="T64" fmla="*/ 720 w 816"/>
                <a:gd name="T65" fmla="*/ 504 h 790"/>
                <a:gd name="T66" fmla="*/ 433 w 816"/>
                <a:gd name="T67" fmla="*/ 676 h 790"/>
                <a:gd name="T68" fmla="*/ 588 w 816"/>
                <a:gd name="T69" fmla="*/ 623 h 790"/>
                <a:gd name="T70" fmla="*/ 741 w 816"/>
                <a:gd name="T71" fmla="*/ 522 h 790"/>
                <a:gd name="T72" fmla="*/ 685 w 816"/>
                <a:gd name="T73" fmla="*/ 571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6" h="790">
                  <a:moveTo>
                    <a:pt x="790" y="499"/>
                  </a:moveTo>
                  <a:cubicBezTo>
                    <a:pt x="781" y="504"/>
                    <a:pt x="773" y="509"/>
                    <a:pt x="764" y="514"/>
                  </a:cubicBezTo>
                  <a:cubicBezTo>
                    <a:pt x="738" y="480"/>
                    <a:pt x="696" y="443"/>
                    <a:pt x="726" y="398"/>
                  </a:cubicBezTo>
                  <a:cubicBezTo>
                    <a:pt x="726" y="398"/>
                    <a:pt x="726" y="397"/>
                    <a:pt x="727" y="396"/>
                  </a:cubicBezTo>
                  <a:cubicBezTo>
                    <a:pt x="733" y="391"/>
                    <a:pt x="735" y="382"/>
                    <a:pt x="728" y="375"/>
                  </a:cubicBezTo>
                  <a:cubicBezTo>
                    <a:pt x="675" y="325"/>
                    <a:pt x="624" y="267"/>
                    <a:pt x="583" y="206"/>
                  </a:cubicBezTo>
                  <a:cubicBezTo>
                    <a:pt x="549" y="155"/>
                    <a:pt x="518" y="101"/>
                    <a:pt x="475" y="57"/>
                  </a:cubicBezTo>
                  <a:cubicBezTo>
                    <a:pt x="445" y="25"/>
                    <a:pt x="407" y="0"/>
                    <a:pt x="363" y="15"/>
                  </a:cubicBezTo>
                  <a:cubicBezTo>
                    <a:pt x="317" y="30"/>
                    <a:pt x="277" y="68"/>
                    <a:pt x="242" y="100"/>
                  </a:cubicBezTo>
                  <a:cubicBezTo>
                    <a:pt x="207" y="132"/>
                    <a:pt x="174" y="170"/>
                    <a:pt x="133" y="195"/>
                  </a:cubicBezTo>
                  <a:cubicBezTo>
                    <a:pt x="87" y="223"/>
                    <a:pt x="35" y="257"/>
                    <a:pt x="18" y="311"/>
                  </a:cubicBezTo>
                  <a:cubicBezTo>
                    <a:pt x="0" y="369"/>
                    <a:pt x="45" y="426"/>
                    <a:pt x="81" y="466"/>
                  </a:cubicBezTo>
                  <a:cubicBezTo>
                    <a:pt x="103" y="490"/>
                    <a:pt x="128" y="513"/>
                    <a:pt x="151" y="536"/>
                  </a:cubicBezTo>
                  <a:cubicBezTo>
                    <a:pt x="178" y="563"/>
                    <a:pt x="200" y="594"/>
                    <a:pt x="224" y="623"/>
                  </a:cubicBezTo>
                  <a:cubicBezTo>
                    <a:pt x="261" y="668"/>
                    <a:pt x="299" y="711"/>
                    <a:pt x="334" y="757"/>
                  </a:cubicBezTo>
                  <a:cubicBezTo>
                    <a:pt x="339" y="763"/>
                    <a:pt x="348" y="755"/>
                    <a:pt x="345" y="749"/>
                  </a:cubicBezTo>
                  <a:cubicBezTo>
                    <a:pt x="306" y="679"/>
                    <a:pt x="253" y="620"/>
                    <a:pt x="204" y="558"/>
                  </a:cubicBezTo>
                  <a:cubicBezTo>
                    <a:pt x="163" y="506"/>
                    <a:pt x="109" y="465"/>
                    <a:pt x="70" y="412"/>
                  </a:cubicBezTo>
                  <a:cubicBezTo>
                    <a:pt x="50" y="385"/>
                    <a:pt x="36" y="352"/>
                    <a:pt x="44" y="318"/>
                  </a:cubicBezTo>
                  <a:cubicBezTo>
                    <a:pt x="51" y="287"/>
                    <a:pt x="80" y="264"/>
                    <a:pt x="105" y="247"/>
                  </a:cubicBezTo>
                  <a:cubicBezTo>
                    <a:pt x="144" y="218"/>
                    <a:pt x="182" y="194"/>
                    <a:pt x="218" y="162"/>
                  </a:cubicBezTo>
                  <a:cubicBezTo>
                    <a:pt x="258" y="126"/>
                    <a:pt x="297" y="88"/>
                    <a:pt x="342" y="60"/>
                  </a:cubicBezTo>
                  <a:cubicBezTo>
                    <a:pt x="358" y="50"/>
                    <a:pt x="377" y="40"/>
                    <a:pt x="396" y="41"/>
                  </a:cubicBezTo>
                  <a:cubicBezTo>
                    <a:pt x="419" y="43"/>
                    <a:pt x="443" y="70"/>
                    <a:pt x="457" y="85"/>
                  </a:cubicBezTo>
                  <a:cubicBezTo>
                    <a:pt x="499" y="129"/>
                    <a:pt x="528" y="184"/>
                    <a:pt x="562" y="234"/>
                  </a:cubicBezTo>
                  <a:cubicBezTo>
                    <a:pt x="599" y="289"/>
                    <a:pt x="646" y="344"/>
                    <a:pt x="697" y="388"/>
                  </a:cubicBezTo>
                  <a:cubicBezTo>
                    <a:pt x="685" y="402"/>
                    <a:pt x="642" y="404"/>
                    <a:pt x="629" y="408"/>
                  </a:cubicBezTo>
                  <a:cubicBezTo>
                    <a:pt x="595" y="417"/>
                    <a:pt x="564" y="436"/>
                    <a:pt x="535" y="455"/>
                  </a:cubicBezTo>
                  <a:cubicBezTo>
                    <a:pt x="485" y="487"/>
                    <a:pt x="431" y="514"/>
                    <a:pt x="384" y="550"/>
                  </a:cubicBezTo>
                  <a:cubicBezTo>
                    <a:pt x="367" y="564"/>
                    <a:pt x="353" y="578"/>
                    <a:pt x="343" y="594"/>
                  </a:cubicBezTo>
                  <a:cubicBezTo>
                    <a:pt x="263" y="498"/>
                    <a:pt x="188" y="392"/>
                    <a:pt x="95" y="309"/>
                  </a:cubicBezTo>
                  <a:cubicBezTo>
                    <a:pt x="87" y="301"/>
                    <a:pt x="77" y="312"/>
                    <a:pt x="83" y="321"/>
                  </a:cubicBezTo>
                  <a:cubicBezTo>
                    <a:pt x="162" y="422"/>
                    <a:pt x="244" y="527"/>
                    <a:pt x="332" y="621"/>
                  </a:cubicBezTo>
                  <a:cubicBezTo>
                    <a:pt x="330" y="632"/>
                    <a:pt x="329" y="645"/>
                    <a:pt x="331" y="658"/>
                  </a:cubicBezTo>
                  <a:cubicBezTo>
                    <a:pt x="337" y="699"/>
                    <a:pt x="351" y="756"/>
                    <a:pt x="385" y="783"/>
                  </a:cubicBezTo>
                  <a:cubicBezTo>
                    <a:pt x="393" y="790"/>
                    <a:pt x="403" y="788"/>
                    <a:pt x="409" y="780"/>
                  </a:cubicBezTo>
                  <a:cubicBezTo>
                    <a:pt x="430" y="752"/>
                    <a:pt x="466" y="741"/>
                    <a:pt x="496" y="728"/>
                  </a:cubicBezTo>
                  <a:cubicBezTo>
                    <a:pt x="533" y="712"/>
                    <a:pt x="568" y="689"/>
                    <a:pt x="603" y="667"/>
                  </a:cubicBezTo>
                  <a:cubicBezTo>
                    <a:pt x="639" y="644"/>
                    <a:pt x="674" y="617"/>
                    <a:pt x="709" y="593"/>
                  </a:cubicBezTo>
                  <a:cubicBezTo>
                    <a:pt x="742" y="570"/>
                    <a:pt x="779" y="549"/>
                    <a:pt x="806" y="520"/>
                  </a:cubicBezTo>
                  <a:cubicBezTo>
                    <a:pt x="816" y="509"/>
                    <a:pt x="803" y="492"/>
                    <a:pt x="790" y="499"/>
                  </a:cubicBezTo>
                  <a:moveTo>
                    <a:pt x="685" y="571"/>
                  </a:moveTo>
                  <a:cubicBezTo>
                    <a:pt x="647" y="598"/>
                    <a:pt x="609" y="626"/>
                    <a:pt x="570" y="651"/>
                  </a:cubicBezTo>
                  <a:cubicBezTo>
                    <a:pt x="534" y="674"/>
                    <a:pt x="499" y="694"/>
                    <a:pt x="460" y="710"/>
                  </a:cubicBezTo>
                  <a:cubicBezTo>
                    <a:pt x="436" y="720"/>
                    <a:pt x="414" y="732"/>
                    <a:pt x="395" y="750"/>
                  </a:cubicBezTo>
                  <a:cubicBezTo>
                    <a:pt x="372" y="720"/>
                    <a:pt x="362" y="670"/>
                    <a:pt x="361" y="637"/>
                  </a:cubicBezTo>
                  <a:cubicBezTo>
                    <a:pt x="360" y="588"/>
                    <a:pt x="435" y="553"/>
                    <a:pt x="471" y="532"/>
                  </a:cubicBezTo>
                  <a:cubicBezTo>
                    <a:pt x="523" y="502"/>
                    <a:pt x="572" y="464"/>
                    <a:pt x="628" y="441"/>
                  </a:cubicBezTo>
                  <a:cubicBezTo>
                    <a:pt x="641" y="436"/>
                    <a:pt x="665" y="432"/>
                    <a:pt x="684" y="425"/>
                  </a:cubicBezTo>
                  <a:cubicBezTo>
                    <a:pt x="684" y="434"/>
                    <a:pt x="686" y="443"/>
                    <a:pt x="689" y="452"/>
                  </a:cubicBezTo>
                  <a:cubicBezTo>
                    <a:pt x="686" y="451"/>
                    <a:pt x="683" y="451"/>
                    <a:pt x="680" y="453"/>
                  </a:cubicBezTo>
                  <a:cubicBezTo>
                    <a:pt x="628" y="476"/>
                    <a:pt x="578" y="504"/>
                    <a:pt x="528" y="531"/>
                  </a:cubicBezTo>
                  <a:cubicBezTo>
                    <a:pt x="476" y="560"/>
                    <a:pt x="422" y="590"/>
                    <a:pt x="373" y="624"/>
                  </a:cubicBezTo>
                  <a:cubicBezTo>
                    <a:pt x="366" y="629"/>
                    <a:pt x="372" y="639"/>
                    <a:pt x="379" y="636"/>
                  </a:cubicBezTo>
                  <a:cubicBezTo>
                    <a:pt x="431" y="613"/>
                    <a:pt x="481" y="584"/>
                    <a:pt x="531" y="557"/>
                  </a:cubicBezTo>
                  <a:cubicBezTo>
                    <a:pt x="584" y="528"/>
                    <a:pt x="638" y="501"/>
                    <a:pt x="691" y="472"/>
                  </a:cubicBezTo>
                  <a:cubicBezTo>
                    <a:pt x="693" y="471"/>
                    <a:pt x="694" y="470"/>
                    <a:pt x="695" y="469"/>
                  </a:cubicBezTo>
                  <a:cubicBezTo>
                    <a:pt x="696" y="470"/>
                    <a:pt x="697" y="472"/>
                    <a:pt x="698" y="473"/>
                  </a:cubicBezTo>
                  <a:cubicBezTo>
                    <a:pt x="645" y="504"/>
                    <a:pt x="590" y="530"/>
                    <a:pt x="537" y="560"/>
                  </a:cubicBezTo>
                  <a:cubicBezTo>
                    <a:pt x="503" y="580"/>
                    <a:pt x="468" y="599"/>
                    <a:pt x="435" y="621"/>
                  </a:cubicBezTo>
                  <a:cubicBezTo>
                    <a:pt x="425" y="628"/>
                    <a:pt x="393" y="646"/>
                    <a:pt x="399" y="663"/>
                  </a:cubicBezTo>
                  <a:cubicBezTo>
                    <a:pt x="401" y="669"/>
                    <a:pt x="410" y="668"/>
                    <a:pt x="410" y="661"/>
                  </a:cubicBezTo>
                  <a:cubicBezTo>
                    <a:pt x="411" y="655"/>
                    <a:pt x="463" y="630"/>
                    <a:pt x="471" y="626"/>
                  </a:cubicBezTo>
                  <a:cubicBezTo>
                    <a:pt x="502" y="609"/>
                    <a:pt x="533" y="592"/>
                    <a:pt x="563" y="576"/>
                  </a:cubicBezTo>
                  <a:cubicBezTo>
                    <a:pt x="612" y="548"/>
                    <a:pt x="664" y="526"/>
                    <a:pt x="712" y="496"/>
                  </a:cubicBezTo>
                  <a:cubicBezTo>
                    <a:pt x="715" y="499"/>
                    <a:pt x="717" y="501"/>
                    <a:pt x="720" y="504"/>
                  </a:cubicBezTo>
                  <a:cubicBezTo>
                    <a:pt x="673" y="534"/>
                    <a:pt x="626" y="561"/>
                    <a:pt x="581" y="594"/>
                  </a:cubicBezTo>
                  <a:cubicBezTo>
                    <a:pt x="535" y="627"/>
                    <a:pt x="487" y="656"/>
                    <a:pt x="433" y="676"/>
                  </a:cubicBezTo>
                  <a:cubicBezTo>
                    <a:pt x="423" y="679"/>
                    <a:pt x="427" y="694"/>
                    <a:pt x="438" y="692"/>
                  </a:cubicBezTo>
                  <a:cubicBezTo>
                    <a:pt x="492" y="682"/>
                    <a:pt x="543" y="653"/>
                    <a:pt x="588" y="623"/>
                  </a:cubicBezTo>
                  <a:cubicBezTo>
                    <a:pt x="614" y="605"/>
                    <a:pt x="639" y="587"/>
                    <a:pt x="667" y="570"/>
                  </a:cubicBezTo>
                  <a:cubicBezTo>
                    <a:pt x="692" y="555"/>
                    <a:pt x="718" y="541"/>
                    <a:pt x="741" y="522"/>
                  </a:cubicBezTo>
                  <a:cubicBezTo>
                    <a:pt x="743" y="523"/>
                    <a:pt x="745" y="525"/>
                    <a:pt x="747" y="526"/>
                  </a:cubicBezTo>
                  <a:cubicBezTo>
                    <a:pt x="726" y="541"/>
                    <a:pt x="706" y="557"/>
                    <a:pt x="685" y="5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5"/>
            <p:cNvSpPr>
              <a:spLocks noEditPoints="1"/>
            </p:cNvSpPr>
            <p:nvPr/>
          </p:nvSpPr>
          <p:spPr bwMode="auto">
            <a:xfrm>
              <a:off x="2998788" y="4695826"/>
              <a:ext cx="569913" cy="501650"/>
            </a:xfrm>
            <a:custGeom>
              <a:avLst/>
              <a:gdLst>
                <a:gd name="T0" fmla="*/ 327 w 334"/>
                <a:gd name="T1" fmla="*/ 96 h 293"/>
                <a:gd name="T2" fmla="*/ 247 w 334"/>
                <a:gd name="T3" fmla="*/ 20 h 293"/>
                <a:gd name="T4" fmla="*/ 164 w 334"/>
                <a:gd name="T5" fmla="*/ 39 h 293"/>
                <a:gd name="T6" fmla="*/ 72 w 334"/>
                <a:gd name="T7" fmla="*/ 93 h 293"/>
                <a:gd name="T8" fmla="*/ 13 w 334"/>
                <a:gd name="T9" fmla="*/ 143 h 293"/>
                <a:gd name="T10" fmla="*/ 13 w 334"/>
                <a:gd name="T11" fmla="*/ 153 h 293"/>
                <a:gd name="T12" fmla="*/ 3 w 334"/>
                <a:gd name="T13" fmla="*/ 162 h 293"/>
                <a:gd name="T14" fmla="*/ 127 w 334"/>
                <a:gd name="T15" fmla="*/ 255 h 293"/>
                <a:gd name="T16" fmla="*/ 327 w 334"/>
                <a:gd name="T17" fmla="*/ 118 h 293"/>
                <a:gd name="T18" fmla="*/ 327 w 334"/>
                <a:gd name="T19" fmla="*/ 96 h 293"/>
                <a:gd name="T20" fmla="*/ 119 w 334"/>
                <a:gd name="T21" fmla="*/ 225 h 293"/>
                <a:gd name="T22" fmla="*/ 84 w 334"/>
                <a:gd name="T23" fmla="*/ 229 h 293"/>
                <a:gd name="T24" fmla="*/ 17 w 334"/>
                <a:gd name="T25" fmla="*/ 158 h 293"/>
                <a:gd name="T26" fmla="*/ 36 w 334"/>
                <a:gd name="T27" fmla="*/ 157 h 293"/>
                <a:gd name="T28" fmla="*/ 160 w 334"/>
                <a:gd name="T29" fmla="*/ 82 h 293"/>
                <a:gd name="T30" fmla="*/ 186 w 334"/>
                <a:gd name="T31" fmla="*/ 62 h 293"/>
                <a:gd name="T32" fmla="*/ 237 w 334"/>
                <a:gd name="T33" fmla="*/ 50 h 293"/>
                <a:gd name="T34" fmla="*/ 294 w 334"/>
                <a:gd name="T35" fmla="*/ 108 h 293"/>
                <a:gd name="T36" fmla="*/ 153 w 334"/>
                <a:gd name="T37" fmla="*/ 203 h 293"/>
                <a:gd name="T38" fmla="*/ 119 w 334"/>
                <a:gd name="T39" fmla="*/ 225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293">
                  <a:moveTo>
                    <a:pt x="327" y="96"/>
                  </a:moveTo>
                  <a:cubicBezTo>
                    <a:pt x="299" y="72"/>
                    <a:pt x="280" y="38"/>
                    <a:pt x="247" y="20"/>
                  </a:cubicBezTo>
                  <a:cubicBezTo>
                    <a:pt x="214" y="0"/>
                    <a:pt x="190" y="17"/>
                    <a:pt x="164" y="39"/>
                  </a:cubicBezTo>
                  <a:cubicBezTo>
                    <a:pt x="136" y="62"/>
                    <a:pt x="103" y="77"/>
                    <a:pt x="72" y="93"/>
                  </a:cubicBezTo>
                  <a:cubicBezTo>
                    <a:pt x="51" y="105"/>
                    <a:pt x="20" y="118"/>
                    <a:pt x="13" y="143"/>
                  </a:cubicBezTo>
                  <a:cubicBezTo>
                    <a:pt x="12" y="147"/>
                    <a:pt x="12" y="150"/>
                    <a:pt x="13" y="153"/>
                  </a:cubicBezTo>
                  <a:cubicBezTo>
                    <a:pt x="8" y="149"/>
                    <a:pt x="0" y="155"/>
                    <a:pt x="3" y="162"/>
                  </a:cubicBezTo>
                  <a:cubicBezTo>
                    <a:pt x="21" y="201"/>
                    <a:pt x="75" y="293"/>
                    <a:pt x="127" y="255"/>
                  </a:cubicBezTo>
                  <a:cubicBezTo>
                    <a:pt x="192" y="207"/>
                    <a:pt x="273" y="181"/>
                    <a:pt x="327" y="118"/>
                  </a:cubicBezTo>
                  <a:cubicBezTo>
                    <a:pt x="333" y="112"/>
                    <a:pt x="334" y="102"/>
                    <a:pt x="327" y="96"/>
                  </a:cubicBezTo>
                  <a:moveTo>
                    <a:pt x="119" y="225"/>
                  </a:moveTo>
                  <a:cubicBezTo>
                    <a:pt x="103" y="237"/>
                    <a:pt x="103" y="238"/>
                    <a:pt x="84" y="229"/>
                  </a:cubicBezTo>
                  <a:cubicBezTo>
                    <a:pt x="57" y="216"/>
                    <a:pt x="35" y="182"/>
                    <a:pt x="17" y="158"/>
                  </a:cubicBezTo>
                  <a:cubicBezTo>
                    <a:pt x="23" y="161"/>
                    <a:pt x="31" y="162"/>
                    <a:pt x="36" y="157"/>
                  </a:cubicBezTo>
                  <a:cubicBezTo>
                    <a:pt x="74" y="126"/>
                    <a:pt x="120" y="109"/>
                    <a:pt x="160" y="82"/>
                  </a:cubicBezTo>
                  <a:cubicBezTo>
                    <a:pt x="169" y="76"/>
                    <a:pt x="178" y="69"/>
                    <a:pt x="186" y="62"/>
                  </a:cubicBezTo>
                  <a:cubicBezTo>
                    <a:pt x="205" y="47"/>
                    <a:pt x="213" y="37"/>
                    <a:pt x="237" y="50"/>
                  </a:cubicBezTo>
                  <a:cubicBezTo>
                    <a:pt x="260" y="63"/>
                    <a:pt x="275" y="88"/>
                    <a:pt x="294" y="108"/>
                  </a:cubicBezTo>
                  <a:cubicBezTo>
                    <a:pt x="253" y="148"/>
                    <a:pt x="200" y="174"/>
                    <a:pt x="153" y="203"/>
                  </a:cubicBezTo>
                  <a:cubicBezTo>
                    <a:pt x="141" y="210"/>
                    <a:pt x="130" y="217"/>
                    <a:pt x="119" y="22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4" name="文本框 15"/>
          <p:cNvSpPr txBox="1"/>
          <p:nvPr/>
        </p:nvSpPr>
        <p:spPr>
          <a:xfrm>
            <a:off x="7695192" y="1713601"/>
            <a:ext cx="2820407" cy="400110"/>
          </a:xfrm>
          <a:prstGeom prst="rect">
            <a:avLst/>
          </a:prstGeom>
          <a:noFill/>
        </p:spPr>
        <p:txBody>
          <a:bodyPr wrap="square" rtlCol="0">
            <a:spAutoFit/>
          </a:bodyPr>
          <a:lstStyle/>
          <a:p>
            <a:r>
              <a:rPr lang="en-US" altLang="zh-CN" sz="2000" b="1" dirty="0">
                <a:solidFill>
                  <a:srgbClr val="FFAE4C"/>
                </a:solidFill>
                <a:latin typeface="微软雅黑" panose="020B0503020204020204" pitchFamily="34" charset="-122"/>
                <a:ea typeface="微软雅黑" panose="020B0503020204020204" pitchFamily="34" charset="-122"/>
              </a:rPr>
              <a:t>Courses search</a:t>
            </a:r>
            <a:endParaRPr lang="zh-CN" altLang="en-US" sz="2000" b="1" dirty="0">
              <a:solidFill>
                <a:srgbClr val="FFAE4C"/>
              </a:solidFill>
              <a:latin typeface="微软雅黑" panose="020B0503020204020204" pitchFamily="34" charset="-122"/>
              <a:ea typeface="微软雅黑" panose="020B0503020204020204" pitchFamily="34" charset="-122"/>
            </a:endParaRPr>
          </a:p>
        </p:txBody>
      </p:sp>
      <p:sp>
        <p:nvSpPr>
          <p:cNvPr id="15" name="文本框 16"/>
          <p:cNvSpPr txBox="1"/>
          <p:nvPr/>
        </p:nvSpPr>
        <p:spPr>
          <a:xfrm>
            <a:off x="7695193" y="2122051"/>
            <a:ext cx="3551700" cy="377155"/>
          </a:xfrm>
          <a:prstGeom prst="rect">
            <a:avLst/>
          </a:prstGeom>
          <a:noFill/>
        </p:spPr>
        <p:txBody>
          <a:bodyPr wrap="square" rtlCol="0">
            <a:spAutoFit/>
          </a:bodyPr>
          <a:lstStyle/>
          <a:p>
            <a:pPr>
              <a:lnSpc>
                <a:spcPct val="150000"/>
              </a:lnSpc>
            </a:pPr>
            <a:r>
              <a:rPr lang="en-US" altLang="zh-CN" sz="1400" dirty="0">
                <a:solidFill>
                  <a:srgbClr val="FFFFFF"/>
                </a:solidFill>
                <a:latin typeface="华文细黑" panose="02010600040101010101" pitchFamily="2" charset="-122"/>
                <a:ea typeface="微软雅黑"/>
              </a:rPr>
              <a:t>Student can search the course freely.</a:t>
            </a:r>
            <a:endParaRPr lang="zh-CN" altLang="en-US" sz="1400" dirty="0">
              <a:solidFill>
                <a:srgbClr val="FFFFFF"/>
              </a:solidFill>
              <a:latin typeface="华文细黑" panose="02010600040101010101" pitchFamily="2" charset="-122"/>
              <a:ea typeface="微软雅黑"/>
            </a:endParaRPr>
          </a:p>
        </p:txBody>
      </p:sp>
      <p:grpSp>
        <p:nvGrpSpPr>
          <p:cNvPr id="16" name="组合 15"/>
          <p:cNvGrpSpPr/>
          <p:nvPr/>
        </p:nvGrpSpPr>
        <p:grpSpPr>
          <a:xfrm>
            <a:off x="6760155" y="1902908"/>
            <a:ext cx="906462" cy="1106824"/>
            <a:chOff x="6448425" y="1033463"/>
            <a:chExt cx="1041400" cy="1271588"/>
          </a:xfrm>
        </p:grpSpPr>
        <p:sp>
          <p:nvSpPr>
            <p:cNvPr id="17" name="Freeform 157"/>
            <p:cNvSpPr>
              <a:spLocks noEditPoints="1"/>
            </p:cNvSpPr>
            <p:nvPr/>
          </p:nvSpPr>
          <p:spPr bwMode="auto">
            <a:xfrm>
              <a:off x="6448425" y="1033463"/>
              <a:ext cx="1041400" cy="1271588"/>
            </a:xfrm>
            <a:custGeom>
              <a:avLst/>
              <a:gdLst>
                <a:gd name="T0" fmla="*/ 587 w 609"/>
                <a:gd name="T1" fmla="*/ 619 h 744"/>
                <a:gd name="T2" fmla="*/ 523 w 609"/>
                <a:gd name="T3" fmla="*/ 514 h 744"/>
                <a:gd name="T4" fmla="*/ 399 w 609"/>
                <a:gd name="T5" fmla="*/ 353 h 744"/>
                <a:gd name="T6" fmla="*/ 448 w 609"/>
                <a:gd name="T7" fmla="*/ 320 h 744"/>
                <a:gd name="T8" fmla="*/ 474 w 609"/>
                <a:gd name="T9" fmla="*/ 180 h 744"/>
                <a:gd name="T10" fmla="*/ 471 w 609"/>
                <a:gd name="T11" fmla="*/ 179 h 744"/>
                <a:gd name="T12" fmla="*/ 466 w 609"/>
                <a:gd name="T13" fmla="*/ 154 h 744"/>
                <a:gd name="T14" fmla="*/ 244 w 609"/>
                <a:gd name="T15" fmla="*/ 13 h 744"/>
                <a:gd name="T16" fmla="*/ 171 w 609"/>
                <a:gd name="T17" fmla="*/ 5 h 744"/>
                <a:gd name="T18" fmla="*/ 168 w 609"/>
                <a:gd name="T19" fmla="*/ 4 h 744"/>
                <a:gd name="T20" fmla="*/ 57 w 609"/>
                <a:gd name="T21" fmla="*/ 89 h 744"/>
                <a:gd name="T22" fmla="*/ 32 w 609"/>
                <a:gd name="T23" fmla="*/ 177 h 744"/>
                <a:gd name="T24" fmla="*/ 29 w 609"/>
                <a:gd name="T25" fmla="*/ 181 h 744"/>
                <a:gd name="T26" fmla="*/ 106 w 609"/>
                <a:gd name="T27" fmla="*/ 377 h 744"/>
                <a:gd name="T28" fmla="*/ 292 w 609"/>
                <a:gd name="T29" fmla="*/ 392 h 744"/>
                <a:gd name="T30" fmla="*/ 312 w 609"/>
                <a:gd name="T31" fmla="*/ 387 h 744"/>
                <a:gd name="T32" fmla="*/ 375 w 609"/>
                <a:gd name="T33" fmla="*/ 557 h 744"/>
                <a:gd name="T34" fmla="*/ 447 w 609"/>
                <a:gd name="T35" fmla="*/ 673 h 744"/>
                <a:gd name="T36" fmla="*/ 541 w 609"/>
                <a:gd name="T37" fmla="*/ 741 h 744"/>
                <a:gd name="T38" fmla="*/ 602 w 609"/>
                <a:gd name="T39" fmla="*/ 698 h 744"/>
                <a:gd name="T40" fmla="*/ 587 w 609"/>
                <a:gd name="T41" fmla="*/ 619 h 744"/>
                <a:gd name="T42" fmla="*/ 75 w 609"/>
                <a:gd name="T43" fmla="*/ 127 h 744"/>
                <a:gd name="T44" fmla="*/ 154 w 609"/>
                <a:gd name="T45" fmla="*/ 29 h 744"/>
                <a:gd name="T46" fmla="*/ 160 w 609"/>
                <a:gd name="T47" fmla="*/ 31 h 744"/>
                <a:gd name="T48" fmla="*/ 393 w 609"/>
                <a:gd name="T49" fmla="*/ 106 h 744"/>
                <a:gd name="T50" fmla="*/ 441 w 609"/>
                <a:gd name="T51" fmla="*/ 195 h 744"/>
                <a:gd name="T52" fmla="*/ 354 w 609"/>
                <a:gd name="T53" fmla="*/ 305 h 744"/>
                <a:gd name="T54" fmla="*/ 92 w 609"/>
                <a:gd name="T55" fmla="*/ 260 h 744"/>
                <a:gd name="T56" fmla="*/ 75 w 609"/>
                <a:gd name="T57" fmla="*/ 127 h 744"/>
                <a:gd name="T58" fmla="*/ 298 w 609"/>
                <a:gd name="T59" fmla="*/ 368 h 744"/>
                <a:gd name="T60" fmla="*/ 145 w 609"/>
                <a:gd name="T61" fmla="*/ 374 h 744"/>
                <a:gd name="T62" fmla="*/ 39 w 609"/>
                <a:gd name="T63" fmla="*/ 232 h 744"/>
                <a:gd name="T64" fmla="*/ 42 w 609"/>
                <a:gd name="T65" fmla="*/ 241 h 744"/>
                <a:gd name="T66" fmla="*/ 306 w 609"/>
                <a:gd name="T67" fmla="*/ 352 h 744"/>
                <a:gd name="T68" fmla="*/ 465 w 609"/>
                <a:gd name="T69" fmla="*/ 228 h 744"/>
                <a:gd name="T70" fmla="*/ 463 w 609"/>
                <a:gd name="T71" fmla="*/ 250 h 744"/>
                <a:gd name="T72" fmla="*/ 426 w 609"/>
                <a:gd name="T73" fmla="*/ 306 h 744"/>
                <a:gd name="T74" fmla="*/ 298 w 609"/>
                <a:gd name="T75" fmla="*/ 368 h 744"/>
                <a:gd name="T76" fmla="*/ 379 w 609"/>
                <a:gd name="T77" fmla="*/ 364 h 744"/>
                <a:gd name="T78" fmla="*/ 411 w 609"/>
                <a:gd name="T79" fmla="*/ 415 h 744"/>
                <a:gd name="T80" fmla="*/ 396 w 609"/>
                <a:gd name="T81" fmla="*/ 428 h 744"/>
                <a:gd name="T82" fmla="*/ 360 w 609"/>
                <a:gd name="T83" fmla="*/ 440 h 744"/>
                <a:gd name="T84" fmla="*/ 322 w 609"/>
                <a:gd name="T85" fmla="*/ 384 h 744"/>
                <a:gd name="T86" fmla="*/ 379 w 609"/>
                <a:gd name="T87" fmla="*/ 364 h 744"/>
                <a:gd name="T88" fmla="*/ 541 w 609"/>
                <a:gd name="T89" fmla="*/ 713 h 744"/>
                <a:gd name="T90" fmla="*/ 450 w 609"/>
                <a:gd name="T91" fmla="*/ 630 h 744"/>
                <a:gd name="T92" fmla="*/ 386 w 609"/>
                <a:gd name="T93" fmla="*/ 509 h 744"/>
                <a:gd name="T94" fmla="*/ 369 w 609"/>
                <a:gd name="T95" fmla="*/ 462 h 744"/>
                <a:gd name="T96" fmla="*/ 400 w 609"/>
                <a:gd name="T97" fmla="*/ 455 h 744"/>
                <a:gd name="T98" fmla="*/ 428 w 609"/>
                <a:gd name="T99" fmla="*/ 437 h 744"/>
                <a:gd name="T100" fmla="*/ 478 w 609"/>
                <a:gd name="T101" fmla="*/ 498 h 744"/>
                <a:gd name="T102" fmla="*/ 575 w 609"/>
                <a:gd name="T103" fmla="*/ 671 h 744"/>
                <a:gd name="T104" fmla="*/ 541 w 609"/>
                <a:gd name="T105" fmla="*/ 713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744">
                  <a:moveTo>
                    <a:pt x="587" y="619"/>
                  </a:moveTo>
                  <a:cubicBezTo>
                    <a:pt x="570" y="582"/>
                    <a:pt x="547" y="547"/>
                    <a:pt x="523" y="514"/>
                  </a:cubicBezTo>
                  <a:cubicBezTo>
                    <a:pt x="484" y="459"/>
                    <a:pt x="439" y="408"/>
                    <a:pt x="399" y="353"/>
                  </a:cubicBezTo>
                  <a:cubicBezTo>
                    <a:pt x="417" y="344"/>
                    <a:pt x="433" y="333"/>
                    <a:pt x="448" y="320"/>
                  </a:cubicBezTo>
                  <a:cubicBezTo>
                    <a:pt x="483" y="290"/>
                    <a:pt x="516" y="219"/>
                    <a:pt x="474" y="180"/>
                  </a:cubicBezTo>
                  <a:cubicBezTo>
                    <a:pt x="473" y="180"/>
                    <a:pt x="472" y="179"/>
                    <a:pt x="471" y="179"/>
                  </a:cubicBezTo>
                  <a:cubicBezTo>
                    <a:pt x="470" y="171"/>
                    <a:pt x="469" y="162"/>
                    <a:pt x="466" y="154"/>
                  </a:cubicBezTo>
                  <a:cubicBezTo>
                    <a:pt x="438" y="69"/>
                    <a:pt x="322" y="30"/>
                    <a:pt x="244" y="13"/>
                  </a:cubicBezTo>
                  <a:cubicBezTo>
                    <a:pt x="220" y="8"/>
                    <a:pt x="196" y="5"/>
                    <a:pt x="171" y="5"/>
                  </a:cubicBezTo>
                  <a:cubicBezTo>
                    <a:pt x="170" y="4"/>
                    <a:pt x="169" y="4"/>
                    <a:pt x="168" y="4"/>
                  </a:cubicBezTo>
                  <a:cubicBezTo>
                    <a:pt x="118" y="0"/>
                    <a:pt x="78" y="49"/>
                    <a:pt x="57" y="89"/>
                  </a:cubicBezTo>
                  <a:cubicBezTo>
                    <a:pt x="42" y="115"/>
                    <a:pt x="33" y="146"/>
                    <a:pt x="32" y="177"/>
                  </a:cubicBezTo>
                  <a:cubicBezTo>
                    <a:pt x="31" y="178"/>
                    <a:pt x="29" y="179"/>
                    <a:pt x="29" y="181"/>
                  </a:cubicBezTo>
                  <a:cubicBezTo>
                    <a:pt x="0" y="252"/>
                    <a:pt x="48" y="334"/>
                    <a:pt x="106" y="377"/>
                  </a:cubicBezTo>
                  <a:cubicBezTo>
                    <a:pt x="158" y="416"/>
                    <a:pt x="233" y="405"/>
                    <a:pt x="292" y="392"/>
                  </a:cubicBezTo>
                  <a:cubicBezTo>
                    <a:pt x="299" y="390"/>
                    <a:pt x="305" y="389"/>
                    <a:pt x="312" y="387"/>
                  </a:cubicBezTo>
                  <a:cubicBezTo>
                    <a:pt x="342" y="439"/>
                    <a:pt x="353" y="501"/>
                    <a:pt x="375" y="557"/>
                  </a:cubicBezTo>
                  <a:cubicBezTo>
                    <a:pt x="391" y="599"/>
                    <a:pt x="419" y="638"/>
                    <a:pt x="447" y="673"/>
                  </a:cubicBezTo>
                  <a:cubicBezTo>
                    <a:pt x="471" y="704"/>
                    <a:pt x="501" y="736"/>
                    <a:pt x="541" y="741"/>
                  </a:cubicBezTo>
                  <a:cubicBezTo>
                    <a:pt x="569" y="744"/>
                    <a:pt x="595" y="724"/>
                    <a:pt x="602" y="698"/>
                  </a:cubicBezTo>
                  <a:cubicBezTo>
                    <a:pt x="609" y="672"/>
                    <a:pt x="597" y="643"/>
                    <a:pt x="587" y="619"/>
                  </a:cubicBezTo>
                  <a:moveTo>
                    <a:pt x="75" y="127"/>
                  </a:moveTo>
                  <a:cubicBezTo>
                    <a:pt x="90" y="84"/>
                    <a:pt x="117" y="52"/>
                    <a:pt x="154" y="29"/>
                  </a:cubicBezTo>
                  <a:cubicBezTo>
                    <a:pt x="155" y="30"/>
                    <a:pt x="157" y="31"/>
                    <a:pt x="160" y="31"/>
                  </a:cubicBezTo>
                  <a:cubicBezTo>
                    <a:pt x="239" y="32"/>
                    <a:pt x="331" y="56"/>
                    <a:pt x="393" y="106"/>
                  </a:cubicBezTo>
                  <a:cubicBezTo>
                    <a:pt x="421" y="128"/>
                    <a:pt x="443" y="158"/>
                    <a:pt x="441" y="195"/>
                  </a:cubicBezTo>
                  <a:cubicBezTo>
                    <a:pt x="438" y="241"/>
                    <a:pt x="392" y="285"/>
                    <a:pt x="354" y="305"/>
                  </a:cubicBezTo>
                  <a:cubicBezTo>
                    <a:pt x="273" y="347"/>
                    <a:pt x="153" y="327"/>
                    <a:pt x="92" y="260"/>
                  </a:cubicBezTo>
                  <a:cubicBezTo>
                    <a:pt x="58" y="223"/>
                    <a:pt x="60" y="172"/>
                    <a:pt x="75" y="127"/>
                  </a:cubicBezTo>
                  <a:moveTo>
                    <a:pt x="298" y="368"/>
                  </a:moveTo>
                  <a:cubicBezTo>
                    <a:pt x="249" y="381"/>
                    <a:pt x="193" y="390"/>
                    <a:pt x="145" y="374"/>
                  </a:cubicBezTo>
                  <a:cubicBezTo>
                    <a:pt x="90" y="356"/>
                    <a:pt x="47" y="292"/>
                    <a:pt x="39" y="232"/>
                  </a:cubicBezTo>
                  <a:cubicBezTo>
                    <a:pt x="40" y="235"/>
                    <a:pt x="41" y="238"/>
                    <a:pt x="42" y="241"/>
                  </a:cubicBezTo>
                  <a:cubicBezTo>
                    <a:pt x="82" y="339"/>
                    <a:pt x="212" y="367"/>
                    <a:pt x="306" y="352"/>
                  </a:cubicBezTo>
                  <a:cubicBezTo>
                    <a:pt x="369" y="342"/>
                    <a:pt x="442" y="292"/>
                    <a:pt x="465" y="228"/>
                  </a:cubicBezTo>
                  <a:cubicBezTo>
                    <a:pt x="465" y="235"/>
                    <a:pt x="465" y="242"/>
                    <a:pt x="463" y="250"/>
                  </a:cubicBezTo>
                  <a:cubicBezTo>
                    <a:pt x="458" y="272"/>
                    <a:pt x="442" y="290"/>
                    <a:pt x="426" y="306"/>
                  </a:cubicBezTo>
                  <a:cubicBezTo>
                    <a:pt x="391" y="337"/>
                    <a:pt x="343" y="356"/>
                    <a:pt x="298" y="368"/>
                  </a:cubicBezTo>
                  <a:moveTo>
                    <a:pt x="379" y="364"/>
                  </a:moveTo>
                  <a:cubicBezTo>
                    <a:pt x="387" y="381"/>
                    <a:pt x="399" y="398"/>
                    <a:pt x="411" y="415"/>
                  </a:cubicBezTo>
                  <a:cubicBezTo>
                    <a:pt x="406" y="420"/>
                    <a:pt x="401" y="425"/>
                    <a:pt x="396" y="428"/>
                  </a:cubicBezTo>
                  <a:cubicBezTo>
                    <a:pt x="385" y="435"/>
                    <a:pt x="373" y="440"/>
                    <a:pt x="360" y="440"/>
                  </a:cubicBezTo>
                  <a:cubicBezTo>
                    <a:pt x="350" y="420"/>
                    <a:pt x="338" y="401"/>
                    <a:pt x="322" y="384"/>
                  </a:cubicBezTo>
                  <a:cubicBezTo>
                    <a:pt x="341" y="379"/>
                    <a:pt x="360" y="372"/>
                    <a:pt x="379" y="364"/>
                  </a:cubicBezTo>
                  <a:moveTo>
                    <a:pt x="541" y="713"/>
                  </a:moveTo>
                  <a:cubicBezTo>
                    <a:pt x="504" y="712"/>
                    <a:pt x="469" y="657"/>
                    <a:pt x="450" y="630"/>
                  </a:cubicBezTo>
                  <a:cubicBezTo>
                    <a:pt x="423" y="592"/>
                    <a:pt x="402" y="553"/>
                    <a:pt x="386" y="509"/>
                  </a:cubicBezTo>
                  <a:cubicBezTo>
                    <a:pt x="381" y="493"/>
                    <a:pt x="375" y="477"/>
                    <a:pt x="369" y="462"/>
                  </a:cubicBezTo>
                  <a:cubicBezTo>
                    <a:pt x="380" y="462"/>
                    <a:pt x="391" y="459"/>
                    <a:pt x="400" y="455"/>
                  </a:cubicBezTo>
                  <a:cubicBezTo>
                    <a:pt x="409" y="451"/>
                    <a:pt x="420" y="445"/>
                    <a:pt x="428" y="437"/>
                  </a:cubicBezTo>
                  <a:cubicBezTo>
                    <a:pt x="445" y="458"/>
                    <a:pt x="463" y="478"/>
                    <a:pt x="478" y="498"/>
                  </a:cubicBezTo>
                  <a:cubicBezTo>
                    <a:pt x="516" y="549"/>
                    <a:pt x="562" y="607"/>
                    <a:pt x="575" y="671"/>
                  </a:cubicBezTo>
                  <a:cubicBezTo>
                    <a:pt x="579" y="695"/>
                    <a:pt x="567" y="714"/>
                    <a:pt x="541" y="71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8"/>
            <p:cNvSpPr>
              <a:spLocks/>
            </p:cNvSpPr>
            <p:nvPr/>
          </p:nvSpPr>
          <p:spPr bwMode="auto">
            <a:xfrm>
              <a:off x="6562725" y="1185863"/>
              <a:ext cx="212725" cy="282575"/>
            </a:xfrm>
            <a:custGeom>
              <a:avLst/>
              <a:gdLst>
                <a:gd name="T0" fmla="*/ 107 w 124"/>
                <a:gd name="T1" fmla="*/ 2 h 165"/>
                <a:gd name="T2" fmla="*/ 78 w 124"/>
                <a:gd name="T3" fmla="*/ 160 h 165"/>
                <a:gd name="T4" fmla="*/ 92 w 124"/>
                <a:gd name="T5" fmla="*/ 142 h 165"/>
                <a:gd name="T6" fmla="*/ 63 w 124"/>
                <a:gd name="T7" fmla="*/ 77 h 165"/>
                <a:gd name="T8" fmla="*/ 114 w 124"/>
                <a:gd name="T9" fmla="*/ 19 h 165"/>
                <a:gd name="T10" fmla="*/ 107 w 124"/>
                <a:gd name="T11" fmla="*/ 2 h 165"/>
              </a:gdLst>
              <a:ahLst/>
              <a:cxnLst>
                <a:cxn ang="0">
                  <a:pos x="T0" y="T1"/>
                </a:cxn>
                <a:cxn ang="0">
                  <a:pos x="T2" y="T3"/>
                </a:cxn>
                <a:cxn ang="0">
                  <a:pos x="T4" y="T5"/>
                </a:cxn>
                <a:cxn ang="0">
                  <a:pos x="T6" y="T7"/>
                </a:cxn>
                <a:cxn ang="0">
                  <a:pos x="T8" y="T9"/>
                </a:cxn>
                <a:cxn ang="0">
                  <a:pos x="T10" y="T11"/>
                </a:cxn>
              </a:cxnLst>
              <a:rect l="0" t="0" r="r" b="b"/>
              <a:pathLst>
                <a:path w="124" h="165">
                  <a:moveTo>
                    <a:pt x="107" y="2"/>
                  </a:moveTo>
                  <a:cubicBezTo>
                    <a:pt x="33" y="17"/>
                    <a:pt x="0" y="124"/>
                    <a:pt x="78" y="160"/>
                  </a:cubicBezTo>
                  <a:cubicBezTo>
                    <a:pt x="90" y="165"/>
                    <a:pt x="101" y="152"/>
                    <a:pt x="92" y="142"/>
                  </a:cubicBezTo>
                  <a:cubicBezTo>
                    <a:pt x="76" y="123"/>
                    <a:pt x="59" y="104"/>
                    <a:pt x="63" y="77"/>
                  </a:cubicBezTo>
                  <a:cubicBezTo>
                    <a:pt x="68" y="48"/>
                    <a:pt x="91" y="32"/>
                    <a:pt x="114" y="19"/>
                  </a:cubicBezTo>
                  <a:cubicBezTo>
                    <a:pt x="124" y="14"/>
                    <a:pt x="117" y="0"/>
                    <a:pt x="107" y="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1027" name="图片 1">
            <a:extLst>
              <a:ext uri="{FF2B5EF4-FFF2-40B4-BE49-F238E27FC236}">
                <a16:creationId xmlns:a16="http://schemas.microsoft.com/office/drawing/2014/main" id="{A888212B-BF0F-49F0-BA25-E2188A476C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60155" y="3429000"/>
            <a:ext cx="4914900"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C9DD7031-A23E-4B1C-95EB-EE493BEBD7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6896" y="3440498"/>
            <a:ext cx="5762625" cy="284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725752"/>
      </p:ext>
    </p:extLst>
  </p:cSld>
  <p:clrMapOvr>
    <a:masterClrMapping/>
  </p:clrMapOvr>
  <mc:AlternateContent xmlns:mc="http://schemas.openxmlformats.org/markup-compatibility/2006" xmlns:p14="http://schemas.microsoft.com/office/powerpoint/2010/main">
    <mc:Choice Requires="p14">
      <p:transition spd="slow" p14:dur="2000" advTm="11693"/>
    </mc:Choice>
    <mc:Fallback xmlns="">
      <p:transition spd="slow" advTm="11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000"/>
                                        <p:tgtEl>
                                          <p:spTgt spid="9"/>
                                        </p:tgtEl>
                                      </p:cBhvr>
                                    </p:animEffec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1000"/>
                                        <p:tgtEl>
                                          <p:spTgt spid="10"/>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4000"/>
                            </p:stCondLst>
                            <p:childTnLst>
                              <p:par>
                                <p:cTn id="30" presetID="22" presetClass="entr" presetSubtype="8"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par>
                          <p:cTn id="33" fill="hold">
                            <p:stCondLst>
                              <p:cond delay="50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0" grpId="0"/>
      <p:bldP spid="14"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黑板粉笔字"/>
  <p:tag name="ISPRING_ULTRA_SCORM_COURSE_ID" val="1BAAF8F1-2C71-47DF-AABA-1C1A9E5FCC4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mtZ0joZE7o6C8AAOlbAAAXAAAAdW5pdmVyc2FsL3VuaXZlcnNhbC5wbmftfAtUU1faqB3723YGS52ZjkQeaUtba2nBEJRXSOrQQq0PVES0AqmNGK1ChIAQyMPWKdgaiPgKyCOlqBTQpGglBPKwtSZAQoJajJqQqCE5PAwxOYZw8rwJ2pE6dt373/vPvfdfS9dyheyzv29/70fO3vurNauT5/5xwR9nzZo1d/mH76+bNes/4mbNmp33/BzvyM+1czZ6P54hrkv++yy2PGjU++VZ/LJVy2bNamf8ybnlP7zfX9j94SbirFkvXvT9f0ZC+G7rrFmbqcvfX7a+OMs4RGCcwZO0lKzUrPey3nu94Yd1X7eiW5ynW+uS331t2aoVX72yLnDhvLQFzfNeefXqmx+0fPX+P+4c+yjq89b9P2x4/6Od+1r3fvPXlamBz4cXTDii716NpUDV49WbShWj59kQ+SRjUmaP3rnNFHvZ3b7NEZyeinGbGZwsmsvaBnffK1dS7+2Dz/L9q/uyffO2i7JjsTbxQE1YW/zs6cGmXcebxhvBZIx9LSnRN7KXeCwHLBlx0jwmz9HoacjOZ2/EaG8nX3vG93jFsQowmAYxaZuyXvA93P3C2TxhU9cffH/fOhQQp1jj/gtEu59MW58lMUOu53zw8YkALLIgYRfV40MxMfGVXz3cPlCuGb7Kcv/QaECcDuhyTzE8U+8KrWcIR7kJX3STqdipn+azCZ6jHPJJvlt4ZsqlsI0uRJu/snRlUK8W1qMmDru79DwZIL37CxA7jNCwtXgfBb0lryUCKa5fUjJdP0U4fwrUXVS41IrMBOsvqcpW1TnCpQGrwn0D0x1yAjmiVzJoTp2SKZi6c0Bv1L4Id40ks64/f1RhXMqwnudQjPaOZHgcmBCoMkebAEuqqIioXehSA40gnmrAs1mqYk9eudxRLPQufEGl+2puvar9lX29CvddRRZjO6i/v8E78mpEKF58CTrLvZoj6VV1GnH6pTBK2/iGTUsKDA5i/F8NLsSbcqb2GsW/HDd8mh3/ZeNfvOgqdZoyec/ByKSv/BowrqsYCkXVUx2Zyxy3uDtzQ7BoSxWDn0caPtqk6+JjaGrz2xx+/bLhfXDnLWuOJY94IyBPnK0TNqO5DsueufUkDBMwmj9SaO1ntF3Cdy4WhktViWy4rb9Q1wEt4dCDlPqdS7UE/mdRtt7v47JWxWGjtXiUQiC5gVZmoGvhCwket8njDmQcZnhEHpuHKgWYKgNal4e79BL/sxGZ7dqegSBtNKiHGhbQ3CAlUiixBBG7ySyGRMrR8QBbGBcuSuEZi+sCtCsGdcOWj3Kj0e53OK9xQuJzS8tkjCpgnSvWZ0JypcA5UrI1qqcHIT5J/xJcvJTxDS/X7y+6ZDwSPSwklarDlf2z9Z2ZmkpzO7hnTlWeCrUavUcDV7wKJ/gdb0Zx81SO770kiT6o4fQfNBPIbNx96YdHxy08/D3pK9Xj4E42XKk3Oo+Pu8dpLo7SBBjVNOqXW9mBDCQ6KVxaSELzctV7UFSNsF9HB+JykbXwMAJA7Af7XcgsAw7oUm8L6c3PzI1HmzKYjGi2yL+tTE6mQ6VRIoOiNFxhS/EKF6IG2KTKGFuwdym/Jh1UKelXLrIFMhI0cAZSCAdL1yTIV7U2IhkJNAKAEOMAHdDejXydgZDvu14p8JkTVPptIl78Of35qvS1Fbd30kNhfy3LU2WwPn+16acAeBn9L7wh8iaNYv9xrgRXOZ7vQGwfNouNr9lU6A0TpWPE7hQvVWf8vtIdrYaBhsuIxE/Yit1RW4MWhH4ywWrc4Wzw56GZCptUV+m5lRKC8zIsL8YQgEkuqQ7ibTBIjmsrFWQDkkBn8sioZn4Cow0x5xp0dmGOfqDGpDL/sc95HOPgkeMtFcsi87UZSzVy24BXKQqcwYF3nztoupSBDgkVx671smnhdyTiwwNDgYNrlzAoKuRW+kmea1Kx2Bc7YBP6ZCVyu4yjWZCYNOerMxmsZTvoobi3eq8v9mcmauA2FVUNTfL6yVqj42KLIscRk3KltZEY4ujoCB0O+AvxxjuhW9iK944jIhnxc3oyGlTDaVUqR/YvN6n0HhfAlRBlxglLzGYQl4OxqTGWPeFwxhJRwvBZKFZTfjQRP+cns+A4FrTK9DoFzX0a/9cgbSgU0qfi5ZJNdAmdz5LUYF8I5pmmMHO38VZZY6J7KR1aCW+Xw7qAG2gYt1DZChXUqROSwkkTvHcUhfENPhsGjBp3hdxvju7oelhKfi3pFZlKh9Yp824Un0zfujHI9hXK0LnLkQesxcXv33r6hvBsmBIvi9HzKlSacmJQnCQsDlAN7zz0OZLzcxDjqNTiqJcoVDCMJCBuGM2bCE8EMuH4ndTTRoB6daBGonXX1pE+ACandRPr1cMysYDPkkpeihHZERar3CgxilUXi9U9tr6puHQtDSIeGm+T8HonHXGW6yqtpw7Du9uB/7BBUswmZfFWNXjIGF8c5Q+pBmouv8JkpH+Q/X7Nc+WkqZ5vFjNe0Q1+okOI91c98xo3GB7GQCQx8oZWJeJDQpXAHp0LcbfOohY7bLeDyuV+GTzFlD1bLQuLRjqzX5IV6rQ3g7j9OfkOdTi3txBaYtJuGwni+CXo8zoMiiJqfO6CuNAmwxSyDqhqL1JPCk+HxIFAAk0u2evlZqBm3GCq4Nc7DOMNKr0xL3MXvAi1WngKtGGp/Q6oJJ1BPPzZiBo9WYxRIBgsSYioWaerBGIaCGibmSzG0UFf5un0S9k6IptanFS2SbyPHkyKVzLgf6ogoWSFsJfFheD3h6oWzf65M9fvbzqqrkuNgRMyWBIWIRD2oVg3PKmLZdnVE9KvG8OwtYgFGywkAnZZrJvS5/cl7h/eAOqlic7J2RoQxMTHBMG59gDQdCNgsWRvCVNy4zhGawQaHAygVgpI+hywaInEiJYf/v6OjeZu6Ldt1MBDseFw7WxSqRNS2G5ONchBaSGuJ8gg6R+otknW8G0uLqWudr1WmXcVJ9HAIjFa1GTnqlwMxleg7HY39Az0Hj7/6cgd8pMTrnyAVOaX6V+rpfkyeDeyoOHVROVFg81XGNya8Kv35e4Ll5AF00l8vmJgOrFnoBIXTid48+9N4Bc5R1nu0Zenn77xnwb/T064kB8huH9lMIzDz7fe3MnJXL5O/kXdC7GBrUjd0gcT1mHtV5hs6tRFOPp49OujnL4bB5HfxsXHla32Pv2kRTR1QFQctePDK5ulsLX1wcHT2L8/8nphGj5ZMr3kO28szxy8cRkxTceK5evSC/cUPER96Je0pyD/f4CMRpZYB9M5DTQ31GbjAwlKjZVdlCkA602oMNJqHaTnGWLHAx4BnwQj9t2+moLJrDwAvKO4cZ1Ebz3XhBt51vvs2BXIJkMqjiTeeaOHqNSnP1pdLiI6EVZVHxFzcn5W8e3Lm+PKZ0Klz93PHGZnD6P01C7RzAfc4Bcj+jMXhAKZpmbHmX8a36J6Grg9Rkq74bw0H0suaONymFgqZOetVyByVah8jReNZyaaaAbtHLGtpDKvtiMUyDE1L5nJDiF+1ovABmtQU9uCWAIRc6Zt5jKDzwf4nuE4tUnyAWj9TI4+e5Y+jTO1NBQ/Qm6VV1ZO15obPwKwS/4g5qUlSL4b+z2gduPS3wOq7jb2wOJYvxFPxd683DQFIqkIFpsIpD7ScJyndd5i+Zmx2KSu8d8DWv17MOgX61NmmIGzLelCDLcVmIopQM8UD2fBMzp1a4NO92ROGP8p5AEKFLiSREp+MhNx2Xd/eeIiiK7x6y1gy5MUMxGOa5Y3j90dCYjzBue9JwvcaaGf1G0eJNJzuMHxhU9iBbd+aNvvLJSXOvR7C3EE7alPJlu56vdIUK2vqP+tVrjBs8oBFs19+V2N2+sIX1pixTmqyscmec2VORLe/zjW/qbbb3TtxD1OejOLan9Xd/tkj9e56I9hsqmJiqOhT3DHdCzFOtbS3PB2+c/EY0AdwJZyHjGdmQTz03rcNua+O7F9xCX5ITPIeL1lhn8sH5thwYe6Hq186AT7vxtIAk8I9ROyfN0rwfzSdEzEKJ0fL2GncAX1MxVxf7hkggewNZC8SHgpNSWh0GqRRmC6BklHAefrfe9B7CLB+BjkVXJBb61UQlKUaoiuPcI3oytqeCjlOH8GYSlsRIE8e5bsAnPevaDSQ013kAoU0XrfG1xLTP3Zdym3v5zP1mpKP2huBFFtM8E+G1nJcqgBdoSiLQ7UGWHO/E25mKwb1VjQfVBVEflHbzPZZfwwBstMXy9XMiQLlICu0kJtUHauulkaAsVAQeJCVX5mCEGY0oeTJ5om8wBJELZtLZpJXq2zI45VGhTvipWpKR0zme4b8PbfMCCflNTZ0xYYyrkv+z56zk94FmXSjhBbcd/L2l732QwWG50VHMeWPl9tI2ZOsLhE1dqQaEsxbxUbjgOKhdCSfVtsKEs7SKXWY8QZDTsn4pnpJQZEMhSAOygjwmwwOFLJsOSJraS6jGgqCq3YiZJkYNAeckjJ2Rm+vDBd3IEIkkcKK+Cj8gtMlYyzXbY7hg2vMIfrJ3G7VvJQjMNSy3Vwf7Wk3yg5GNOgeIvbLwnU29faUPkUsVgQOWZAN5mDAG+tTAXvHY/8tBKIEm4ArSSneiGj25WxrmF8MjKBOiOG9R6tevdiRlnHpnB4oj7AZBBT8rtf3YcLXwEt0WVlDVU3EhwbYU6Dw9ABLdHbEW+f8jZt0f0K/VIFDjWxqmILkd8aqShyF+9ANSP6cgOZepzeCEHDxGAbpyHFah3UzXDQhgxctaptwR0LNWtRrH9JVdXuqDkX1Us51TIdXXJTE5Gf2WfVGY+MG27nUcOHwM7+gRoDPE1BMShCK4CoBk9H3ib0teIPRjckrUsEZpj/lcNhTZujz6YlZoj5xoBquLLSr0SFiJiNzRqKzZoX69lY3MegMdLXG+yqF+tLFaFDe0ZkkhDOmIyjEhP72jBcBY28epEi242YOuIYjh1W0ltU8JOciSYJZ6YnrQ6OI4ogiQAcR80xdJn/2HsEvhC+DyeW8Fmqk34UnquYhpK/ZfOuAUuS7C2+Cn7IDY67OlVlg0gMg0S2BgZNVTn09iM2kGxAIGebit0kegYmJCx01Hn+8uHfOG1kpDz00zTxxbGlMCDy3gfibujoUV5K1skYNqucT/8c5hEX8oYC3k5FX3NSQ4pC4MjXDEt1abVe3my1Wm0YgykZEt6M6lfscDi52IvqXDqrajyftRa9ugHPlgJZc9tKnP+tw9pTkP/LIGPnlVmlUdmP9UW/rIgQFFib4K6RyydeXU5Lk5fVzftnbJFSIClWaHfbRJ7tNw+eaBtHvopPLNymLpvGOKuzeHqZWbfuwOKmfzQ+gJ8maFZ4w3/RhOLNZH0YlmefKBKVTneDV2tLXValdurm8Ph9jFvieUtUWWSGFDT3WBHNVsRB32/0z3T1cZx9g91a18TFPiB6mCgHsiirYl58wG9GWfyQAO689Vy6t81cBy0xkr19ZPhzP5bfEZgoJqvyG/vN3X4PO0kOxbiTsS2+/soiHD7rx00VNP+1WUObKBWd5IcT/ApL+Bac0deP9nFM1whuA+HYPm3iZEsKpdX5cd6NhxVZSaRe4mnjmO5+OT/rrXJheThGnEURdO56lOCd+ggmVnd7xPNjo8TsBBVMLDKc+c+s6ixtHlTGWLAwzhw09TXMFSxlqDPjn8BZpcbzlp1B/i7RWWog1nlnvpQTzOz9NR2pVmGEbqFNwAmyTYVRya6ND2lqnuwnUMExb5vCP8b1Csg6OC71tir6ZKbzhFEPFaKS3uDC4XgHwiA2JqtsydFD7LM286R9kityHeOYWzzzvsW6BrECd9UE1nkJyx/Um3/0p96zd/UYc7vYh8bB6sHCi04El8G0AYyidCh6JRcb/ytPY2x9WpGpRNn9oFjpPadAO0b+hoG9RLxRqgEbfqWBSj+jdvOAhm5qvEjzS6drO5/1ed7EKVXaJFqTxRG57ZuFYtgzbVs4yDm3I8i3/6TXgzqDMT2LpLdbeGQnYrX7Ntx9u2nFeD4lBM8xI5CfUV3jWFrBKNYaLwLjCajm1GFt5BDV1bnyoUK7j1QhQz8pk/t9fjEALfm+WNWI5MIZ5l9SUzKxvg6Sn7cpK60GSyRRBS0Z8CYztSE96+W4rtE9Ol2/JSPFeJKZVXJVOeU1JULsWKEh/Wd5k8GbqcKik1muu3jOc9KAxOGAj4iOvKFiujMuXGqtijxeKcV74z5ufTATwJ0w0TwOhrVP7tx8ClRWSrMfOHhXDixY8g3EU1AmLp/ELDIBFvrR0Y5EQF1cCOz5RDZSLQXHV+ntARU2HPXk6Cpu6ZV+jLAhr3PB/VxcSBzy49wIeCIQEIXMr1S9P0fix9gRj95WtxIqFJL96qEAUH+O5FcfoQBqHTm0re5wC6Gm0mtC/Q9MqFAlbouVVPNy+K8hE5U8v3pdbAWNAJ5S6XG5CatBBoc2kgh/+zmBKmCfodg6PNV+jzRSh+3fJDiUz79iOcxyDteGm8rk9GZS6dI5MudbzoA1kjAM0aXjHyIeS7fLaUm8X6WvWjpH8tmJleAa2GAOoQs1JBmIzdoRh9as4rahciGzNYJqPqA/WLQZNyC7ULMF4c2wiXh6q6Rzx8DdMnkrWZ3XTW+wmQkFSQ2JVvxR6ae/Co8ZU3DKG8JcSgLj8rmuoWL5Ocm7Xq+IwXSEgN/UpG895Sy2f91INL1cr1IBaU3gSI20g9vdRv95kJUeXv7QZDsqGnc74FPLSTSno54Un7hFgy5vJDpV3+ok1wldQ4cnJBi3edAbeThHQjU5/fu2aeC4O1NrJzMa0osrWz/PQ4mTMfbL0ZmaufVgWzQ3v1ZNcFTDtlydFP2Z9vVvlwqvaF/syb7P47OkwDNE+n7c9hW6PYPbSdhE/ALG5aGJ5dzgP5g+iy+onJcfFQ73vIgvG/Bj6dwQwhJFHaZkhDCQBQZwQT8jPqvwOCYdNKZUVRU7ZghkBUwkDov2dmej43mRIoMrA804juuk8xNEWNf24uiCDfmsKA08R5uiI23gttEl1LoQ29EKry+I29682onC6ZyfKdQEt+A795Asd4TfkucQMGyds033vIFY6ERKsxc/qEyHzju321EfV67d7dDd3RG/btuu00ny+3fPKbIwclT1Sef8TiLpDdtynevypOsIo/Sq8W1dO7yZf+jsgnu5O52ldaCoomYt0e+AioYkhixLTeoZ0w7S6SwS3fj8cRVDwqGrABI9/VBlJBXdUoVEO2/7M2nbeA+j96IhQkr+VOl2jU1oO/rb4TsYGXhQ/7JgkLVZznoYZW3aScyzPxv1Wr8zbnW++2GU7PK4B0X2dP3+ZJPPpyHgGIh/WLC6mJ79KUvu5MWz7L8092G666IflsjX7n/uT/4myDzitVjp1oezj6MdNxTHQkO44KUIarsTlEKRD2S0YxWHb/ko9lZevALjIUMAE3zo81e63BDGA/iWToTb1/zmifDelxFHvMh0EmXEgV8Lgg7B5M2dSo/6J29GX98QyN3ya3FQa7/tTyu2noygtKAeVQY3xyPcdyL6/i11R4tg+sW0iWrrTvey1zfocbI8f4mpJhOAUpR2vPRRv3Re6bFjPeNjpVqHZtCfNnUxmflh3DpII7cVC5W2R+t+xuHfWXHFPC5Utv1z+ZvSgUUJ9AeauqT63/xST/O95CZZ7xyIyHJNv/1Eu0ZTsL7Ch1pwAD2t093myRJvu6IUua3R/Hq9Dv/XQ5VXPD7tjIXCoZ5Bb/rabPcxgunSU6clcOuO0RqTiJ9zCePWYYQhmyN/3rq7l0PS31CtndOIYjrfDm4kM/SOt2lskVeV/B0/K1ggvxWppBiQLFLBaP90NbT3AFep86uHRSF/kGXTe+9Z9vDPgm1Y15h14O3gk2ZXwdWDsf6NQ7a6aRF1FpcmyAdqaAsXc0bUx6QALX7x7JVzaq+7a78gpd3sDDe0v6nUT+rcui56PGyTLy+D7SKXkcBkLMz8WJFgU1uLMaJDxM1uutaQVv9PLjo5I7ILh7CEBZ9G/mPbadhFXC7r1fwj6U0fsAO5wfo8pGbrSO/emtvIptUahV5ntnwkP6IabhdLpI5XMz+DQEot5iKXVz+TQgOtiRhfvG2vrBAU1dSoGPAiRRuCi7E3VOXz/4jEeeOmTYEDdPQtSD1C3PYRcag4viK9aznz+DSST84qdS/W73C+RUrq5X+bz/+USC3UH0RsC9kamSRX4r+HJeInMJ7tJRp5dhoskaiFBr8l8WtzIzL/DoG1GGUppgvt9v+SNMx54H/zCZzUcjl9Pxi2JFkn6UsVM82hhnPQy7Ww/PxN4uPmpnuLLsr33Oo1EhYQ8z30ViJsfbc5OQ6wCBBCRqvFhRAPPIbLLwz2Jje7ANYkm5TIkH1bO3vf+3juYV4u/yYSt30CwxzPr10bspBZIRmqXEaqBCXM8HbE1krMeJNfLRTSV1il6lcSkDNp+xr2Gqgbhr2B479G5H+K9LgNAdhPQ5YRVWoa/4/vigxCXE9dsmJtVn2s+DIiv1KiqvxGZzbcXqg4XyKDqDxK7lVB3OqP09wrDaU7/I6XTopX/2rUcYUjsupIsZy09YbwC2LIdsMyhN5rH36VMIyk7X2iCtICK3H/CLL14hhrFxIYny/Rk+jzCo5I1FnHJLUsYgguvuwjYI27zqAwHMRIoZAa0XO6U+1Xpz07gy/wNttv1CeTrGbUHjnnSMOvTEUkNhdAFe3gqSrkr2bObEwtCfgv+6KcfnfkK+cvlx6q3CiUgALhjLcPpQK3fTxda7/GZWON/xGU+vjz/xavTdYrfQVNG81B8BgHRVPzPXfGWM7DtHyrN93N79wNZcltBUIumKB5BPJLltY9yeVoXBNF2ATX/asXlun/JRhL0JPt+QHPVL7x23FmOvGniwdNVsGj2H+zbcH7e3E3Z8b8VsSzMad+OyXxDsd1XiT+MU1kClJlPeLLmFbxatWrd+O10IvPWXtTqGedFOD65Mxw/5nfC4lAOywO/jjGnwZIu8rk5Ts4j1LPZKv44OKCkNpGcMtjBL3uVy/ZNkKufor6KeqnqP+XUU/GJAK+ULBzsHCzxyhycblTMjwaFBeqVEVUl5Im4DvfhDaKnFIR2TW5Cm4KZynuTRSJHBWSepPH33Mbw+8QODPuzow9gwF/LpPj4gtHnD8vROe5AEMqy76e5NrQFxMbOPt2ZrL0w0F9dG9nLFq+Ch7BkuZgWFuEClSuHG46IhEQZgaj9CVl/2gEr6+GxXmkNCgineYGaN6+Puc5vgCDA9dUp6Pd1wiua9YPY7LejS37ic9S6Ze22K/zVrEVhaS6PGhPcZC30zZYIB19PH8TO1CRneHbcqY2Xz9HoDlU6SyPE+AQzlHU0B5Qd+aHmZkjDfdhQBzDeKSRyP8zMf6WcTl4YT4OtRJawsx+hU4vh70gsglMmTS6c4TkrT+gqUVcFiZpa0bQ7F3i65BEJzGmUvsl8H1bT5ih4ZfboGKep/i0meTP83SaUNsNRjWaUaWiS4ksFJcsy9ukYSf94uh4wvp57go56cL4CfOYZItf+SLRtv0rcVPSNdVbdqOSllTmZtcFMeKTLvMz59aTJkBRfc2P+WQ07BWu8lIxrVo0B1SBkkAmAJ1wxk2IXDFtT1DT5tiCDUxJZ/jFT+b8lAcVX9oqlmag/b/QoTdDeVb+8Xz+OiL968GBWOzfQCB1CYY7hvYixTGkIHWwU/HRE5QlJ43U6bv8qnF3g2y85XPk/Nei9uE1nDK5XyMo0sXS0Lql9ZAXSfTc+mgKtc34rySVHkr07a903dCw2vOG9jwve6kmj8hnwXGK4hru1YA/l5ubbuP4MsYZYPAbUveCOAlDzEinbPtrsILmjGfpkvUgSiyyxUpzxGHJ4GQnDZ1lJRQYIDrAHL+C6mCffZKYy+T8rnx3nsXvQLTg0zzTUbquS00L+Qvy2W2fBOn34IplL8WKMMMQPfLtSoApqfcI5HmODHRu7Y/5Xk3WMhCtSfKeD2sk0u9iaQmRuwyWDAy2AViMboagM09Ua9nqcOVjSXLLCGppInDxCVbYPwAtfoKckAXolU9QgF+9/9WnqJ+ifor6/wR1VeNhnT2QpiMcebyetXrTX3eQtyLutdl/M97OoJwO+uBfx40Emqot7vYtS0LDb+rqMTuI8Xi7fI8VG/Hcn2+d1ZfGa3X/pibil0UuB81jio3ZwX5UAqT2vTRZbyKX77MPL8RAI0Uf25c/QlV/aFowNzfMwAHzCbYl5+mkp5P+FyZ5iyewVus0DP4pgr/bqiYqMkshPROeSSRObxzR+HZqCIAEE2/y7jkFustgDFM4whU4IYUqGAXlQFHvIyMv/MhXUWaPkMdamtnl8vlYsrlkhN//ve3+1RQsYx8vZdjoxyLgSSFFsDcAFX6Y7Ns6o9VMyouE4OXNzE2PnKJ56wiqo/vFepijgWSoSTa5TuRel4a9R6x1xkUz6LC5kue7KCe3ThRdLdRZoHaksNJB5yaDkq9qy+TkOvPXg4jtcq5iIB4zUcxX73GXyBQUoSs2/THG8zwVcj8ql5S2NetyjUqffJ2bHSRre59IKbsEDTbouuhtvIlMU4kyEJetCWECSxUYj9NKiYwy6PQW1Gp2oB43jIYCeDSrGvmhocucYZkMeEdiBHdqUnhDU8XQRtyIbONx3154ipiIAh5FlLg3vF2B74e3VyMuaibTjqXBFkpeqTZH2AITt4ivkOiy76pVw0r1QiUj8ohBl42qi4BfxPdRQHOSt8LJyRddXhWaI+6BJGNEEYK9IRFvVaeir03q+rkJyscWqY8rqLw8sTQUn5a1qGbZYtwWsYwvWFJ2CfGWPI0JoEFOk5mKXk0X6wjS72o+z+ffIfq1gkaJhBOCI/MzGrhcueBRh7K619u1NPvVw9xiBlF7Si20+/tXwG2aFw8ScWuC9EZUVjiL5ofWDTu/lvPM1KyWms8L11ccUeXXohRkGTSpI+l3HhwHxBIV2raiZUZ8iywIUWWWy81NN2BzkXfm6ro++z4odLg4e2vfh7HiK0bGBYWyAh6qUC3SbUGLJy38PxDp1d66VKejO4bdgwM1kuMSqTqXLFQ1IvW8ystLWDrUabkCoSDEf92Ae8z+J+IKtvGlPdyjka9XcrnZd6U9zHmLI2fJMZNocX8G11U15cfQUcGwSEAKFuu0ejW6HHL5VZGc5o2grsISAxL7XcRNDVc7KdRgBUJUKVFXNsOyuQzixGNuUFrnCaiqfMyklyY2dzw2D1nw2eb/6aRSdSPRyZRwhwp4ctG/agSkpTlPcUEsTJn9BOc+NY8oVA+QeI/h7B4fgHxvfhjVusFa3AB/1HLfCSqw2BDfG0/XRkfNv7gL9vINgcsijcCKEsT9fI9v95o9px7/uIRLR8i+XW8NJWMt49hy0tQvUNpvMeVcGqiBb2KVy6cM0SISRSDnPMaSLaFAeO+nP6UrUKDMqhodTMcuKWggPbbO6uC4Ns/ImkJSWb9vX6Md8/cjnyOViovN/4LOKyHI/4967XXZ/ljP5trozAYLNksxUJNePMZ/tFlu7Ii3z97TN9CCS3+aI55O+n85KXtkuNN9lWZPYVCbT7LWPz2Z8BTkKchTkKcgT0GegjwFeQryFOQpyFOQpyBPQZ6CPAX5t4H49i8zTvktL9kZG/rol+WS0ZNMNvV+EzzheNS/XPbAi6BB0nTf8U74qsBDBYWUN4d3fSenqxb/my+p8E4olfhT7+0Lm75La8W2/7JzT5rliUCRyDHUhpnah+m0V2inKtr8ybdmp/s2UytWN6Q3YBvwDQQraZoajSG49ebe8A8aaE6NyaWp72hVL7XBbJwQx7phSAtsKAIawUDtlHjQt9f7WMpkhh4ykNJZ/j5gYNS3l/iGsGcib2tbH7CBIj+nNlzZ06nqMY3moD3dXeAAZGbQ+OQvgHBFt50covTdy+XbEiS69yfRbutRDln/LtNzGe66PFiOvt+4Ew71JGvyE2yA7+4D3U7PaArNvkrZL4rgDZGH3hHhdXt8my41BUOdzg4RJ9oFI/0Z3tQ99Bxm6schBZjX7/FXH56Ct6Rizxt93GWU8bcblzspoxkU3xEtjGlTbuqQ7XlLqeMEtrrYy9i69GGUaQwkBcHo1LFm6lgJqpWtLRlradbkb0q6ktGw9l2qAU812JVGYyccuom/JVM6AeoEoAmIR75ZqT0wdYPluhGYPKaOEBmEvKHOcFp4ZIihyzxJ1n5kxQ8vJ9MFKj2xXwco8tksk+2E2hb2I3idGxuU4JXfXunB+btRoAyp15IqT9jV+EFK5esiSYrlUlxRSFzbwsJFrQpgPawsMkav9EsezNkG622d9zbnVq3kJOpaTghDwuQ4UAsMg3RYNDi5x0/2Xb22jV+fV+JsqGgsUIfTQsRhZGSQnCOcvnsl/53gXDsyf0zSAyzWaLoz0YAZgIRl8pc5z4r62zoeEsTa0OZmE6MGAXTbBDEKErDRttSAuJQo6s+2jotby86STnd9lV7APqw9bDRlzvnR2RX8DThZfD5b3IOI2rY4iPuVGXg19M7kYA2JZrJNnsKENlPp/HpM85BRfCsWO3liCGibX06mj+EUKN+CIJPW3W4vlc9LY3lOdykuD5s4KWPa8agC9ClEXJqy3/I1D3q58Ch9py5tn1o0Zsv1q1ddjiAQJD8FcOFi3AauqeznWjcdNSHpNBq7AFtMq0niWEO5u6mQ9ehj1/RVdXAc2iKS8tIoc7d55fwW5qcsirsoe4S8ElfQyq7NKT+1SXwmgzCc0WYXlMaXy8fMFwdIpYOShjQbz//BR4sWqtcuItACByVzZs2KwSe7Gab1rZwfvYSvdXl9Jwta0vmnRAC3oCm1cOggPFk4uhQWCxJCN3iWhtrCMFQ0QwqKLtdIJYxmiZNQIM93mJu0CLdLlrE0ZOd1R3Sc7VdONBONoO885aBXb6wsgdMiXcj4DS0tJXVVyFbGXK//ejXEUxylcWPPjo0v9iptK82ykLaOGpw7nhMYxx2a7JKspaAZ40sT8UkyM6EkNxsV6JlXvSX+vTyMpVB+K5pKsJQixDK/ryBK70sJ4hEE2aBEPC+39epksz8VX4LQqva8ay5YrB43rNBnNkhVSwrcYxz32KDvLEOy1ogZ9ffc85eq9rQyEtomrvJGeSfGLN+hJ71S6UgVzTk3hpvtuzyQQNYFrnCXzgFO2T+WtTqCNrn9hhV/t57vnOuVWN/2qDknanfRdhUHYM4KBxNCUlYLr0GX7wVcNHSG6+50hnO+DWIqPIhvEV9UqvpFRbgjMj1USHhfZiotJNXZEZZqHErQT7wRuBmebnUFxF7IIumPJmtH05WEdM6Ic3ghhkTJDNc64EKv4bU61K/DFyreSFNqC0jr4aUbhvAq307o8XmdXcacNHigN6YG6bXbT7uziIGkxp4N1M92Z7BEJrlSb6oWQbUi6JiI2M+t0Zu+1SFaWXwpTt/l7BKwUynvei0rjhQOBQFSMVEGVNlA0rDrI7ZCGUFQYCU9OoPFWU8SKq4twh64necWrE5cuNvkNdiAxE/7lm0cetMSaiT67jLsm/e9/fo5o5FwaHZsom67MJePoZ55QOgRRc4R4Pvou3se6D7XQkBuoDXzztQuwGHdlUWpkGObLQbq3smG01LU7oQc55E7AfNM39pLvCIvSAKvV4uICmY/Da49Ng4WTUR5BFFN+AVYhmDSXUkLbHaX1petvqVJ0zIgGiMJZmtV+UWfT4hpYyTUErrPKyf3gJyj0wI8Yfb4ybG1Tn9DCw5vbfemH3mvNxCyjtJYvANRYm7PhVjs0jI5ZDoIe0OSElD5eWQ/49ySrOpI0ceRtlVQt4qsUrUK3zw3hq5fixbl3ViVCHQKIycOK+JpEcGJpj0DwVitgDO0yIJvsh+/683tNradGsS5IvuxO3q4wiPZfmTfkvIcq+dIGry0Q+DaxcmjWHee9AptDK2C03o8pccUS1a75k0+sL3DC83YTSmqqhx+XyQhPRFPnjzHEgjJdNoOwulATn5dcj+iNdezumjzoHLrhqFmZDQaSC2TB2AleQ6jcvHEzhEZq2Js51lvvaHuHnPkHfFsaWHDDXD96lJPxCZruzdslwnE1sGHsllvwXzbXFm39kHYWefKNLDXudnVP74r3lszv3LYTtovXTNfpaJLWo5LBOa3B8xF5xHPapQpd9JsoyfIbFIu5LT8vbG2TJ6jas+nd++gfjly1xumvxO+WepXH+/27bZJV6Add63w/ZvCpYWDlL3cViE8edATGCW16uDLQtK4B6YJ8SutGG/Dhj0IG2fqlg3qjz6Ux5gpsqgwVYc5gSzrRKw75bcXWn4RMm3UWfz2nIMGj+Ne6efwCGPu2I6EBxI5bOFLgHoFeKqR6EbhHJ+egJKvEV3koU9GnJ6cbmMho8lOfhuGAMuto80soV2PdevbsI7z2NLDWPtJbJc9ngaYMrTiWy8IvOL7IeF9QqRb8nqaMvlfZKdOckuQntnnKEeBVRz7afRSb5UUC114Dr3GTTGEX3F+LUcY5uL2B0b8AGvSTpqaWgLHxWFBYNE5M25c5YmEMtdjD3tj/uoFLMnUol4+S6zcxsdoOZGec8QdbtvycrOVciUR797lnZZQJq8wkYH4dJrJ5BKMI5C0NQSLSuRSKbm9OUTWWPte1ndCuKSx5OoKLVfMmD2sHLM/iGrfz3CEArFn9wnSXRmHRCt1fPeQXhkenTpNr6anIzgO5wwmOrCZov6N0aLI+x20ZsFy65Ian7LNJBmnZ2URLE5CeyuaW/+cxnggZ4a18arSd7mdCg85NndDvkrdXPLOrYXeaAGJ3kF7GKve0O5sGvMkLJiOuqkwj0kzM1AASw2cTW7JGyaG58fWXOwDWwQDReZAvXZHbpixYtfgQCz1LqrCHKE3bSSdPpMnCuAMr+S6Fl2qXY9l+GR4nAU6i8aMA7G0ysQyGZliOb+fX++gK0odfzjhCIgD8d6o4i3OD/v2zNiTrwCvgkvd17T2zekeg9ZZ2+Y7roecb5g+Uu/56g+5x2Z7XZh3YMyBMHjm3z3VjtTicDIpp9RzgThtBrmH9pWQ1WP22nDGA1O4htojT+OemZYpD/Kd3rfQZAsjvzfOrYRKc3IPi1L6mfhOqV5naiI53gRdkc4KqeT54taxcYQ3DfWCN6kJltC7PDJ/AVLJUGwJ4/YqXycQsLuiQhbS0uHMCo5JVylMdL8zrHjfah0JiFsIMfz02uG6ZFkPYYI25e+5/bFGk+VheMwYoT3ZMwI/mrgA4CywFZ8bc+jDvYro2RIj/vmIJ/0tLe7iFPe9JIjaFoJ/YCINQezY023j6wof5Bcg3HL+xoYhtv26r2Ye8d362idSBmVaz1en2WK7MNBhzCLR37jmjrn1hPIxsMY1JHIUcbCXljCqN7G5FzeG1xIOM6+6+0VQtDY/PjxxyV3ztkGbNHO9lpHo1nLMhCb1evGA2WJP+E29csYYg2rN3fxA+dbnaPee02tzKk/b43z594bvrLFlfPfmMnlvakqC9dQzyNYt73RwHb67TplcnTPtYghhA0Wk/sDqipGGLQRpr8gwfQ0WapadqoL/xwM+KQ8+ctRR+afGJh+WRb5rsCBbbVOr0Jv80clHPX32FsxZtFfCZfLylgWT/xTgkwu1yQpvqdDuFshXpD4o1ca8PcZnD0qrE/bLVufmYtWWd5j9XHPTOPPMr+g2OBnr0UleS2p4znclqlR0eaMrAdjfqqB5xb9/ukRieTJhcQtFkztFG9yS/W6fjAn0T0mlpRQ37n2MB8R4Tpnp0rVzS/mbrK78+VD00lZT78LRpZ7KcuAZ3w2kG5yC0aD1LIevUEX1ikQa0kiG+aMTjt216dEUN8gShRR2JG4DCB6jiGKN8OhF7yRHyVU0p9eE3m0KIUzaPG5thAg7cUdIu/8Ko56xlnK3ZhpzrOUvPwx6e4DXPG9mW0mK/NoxYXKVVjcGogfry+UrMn8hdL/o2Ue758+mjjKpLUFRYbycidSEv91LtxBy1BLPh3qEyWIqLg7xmhfzthD7umVPd/+GwuH0Do3kQMEEqiDrDvxsN/m2cPI8J9Ozud5UqnX0bSFOGbVu47hquIOXYt04fcVzeMRwzJ3rJNWZse9wBHSzo7hK7iWgk5P+2lB5atbQkduRniw8dWu0KDdZTrOneEatjPuGuFBfW3vBxTsRPLZ0oist4b7CE756QRz8a9+9sOm+izI4vq010b3ZPHbXdN/4/e/2sLZK35GQdziPbpM228c5zPTpTjrji111pilvQ5kx40Jp3ZhH0fYAesWRHGSmf/2oV86ezZqXpjEHZV8NEiAKTvlubE7HOG/7S+OfmeZ1367qG5Ge1rY2j3/D0dls+iHiet/48g9Wv8/++ydf/A9QSwMEFAACAAgA2a1nSNZFKylNAAAAawAAABsAAAB1bml2ZXJzYWwvdW5pdmVyc2FsLnBuZy54bWyzsa/IzVEoSy0qzszPs1Uy1DNQsrfj5bIpKEoty0wtV6gAigEFIUBJodJWycQIwS3PTCnJAKowMDZDCGakZqZnlNgqmZubwwX1gWYCAFBLAQIAABQAAgAIAESUV0cjtE77+wIAALAIAAAUAAAAAAAAAAEAAAAAAAAAAAB1bml2ZXJzYWwvcGxheWVyLnhtbFBLAQIAABQAAgAIANmtZ0joZE7o6C8AAOlbAAAXAAAAAAAAAAAAAAAAAC0DAAB1bml2ZXJzYWwvdW5pdmVyc2FsLnBuZ1BLAQIAABQAAgAIANmtZ0jWRSspTQAAAGsAAAAbAAAAAAAAAAEAAAAAAEozAAB1bml2ZXJzYWwvdW5pdmVyc2FsLnBuZy54bWxQSwUGAAAAAAMAAwDQAAAA0DMAAAAA"/>
</p:tagLst>
</file>

<file path=ppt/tags/tag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OTHERS"/>
  <p:tag name="ID" val="547142"/>
</p:tagLst>
</file>

<file path=ppt/tags/tag3.xml><?xml version="1.0" encoding="utf-8"?>
<p:tagLst xmlns:a="http://schemas.openxmlformats.org/drawingml/2006/main" xmlns:r="http://schemas.openxmlformats.org/officeDocument/2006/relationships" xmlns:p="http://schemas.openxmlformats.org/presentationml/2006/main">
  <p:tag name="MH" val="20150820163246"/>
  <p:tag name="MH_LIBRARY" val="GRAPHIC"/>
  <p:tag name="MH_TYPE" val="Other"/>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697</TotalTime>
  <Words>655</Words>
  <Application>Microsoft Office PowerPoint</Application>
  <PresentationFormat>宽屏</PresentationFormat>
  <Paragraphs>111</Paragraphs>
  <Slides>14</Slides>
  <Notes>14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方正毡笔黑简体</vt:lpstr>
      <vt:lpstr>方正正大黑简体</vt:lpstr>
      <vt:lpstr>华文细黑</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cp:lastModifiedBy>文威 冼</cp:lastModifiedBy>
  <cp:revision>25</cp:revision>
  <dcterms:created xsi:type="dcterms:W3CDTF">2015-05-05T08:02:14Z</dcterms:created>
  <dcterms:modified xsi:type="dcterms:W3CDTF">2019-01-02T08:46:46Z</dcterms:modified>
  <cp:category>锐旗设计；https://9ppt.taobao.com</cp:category>
</cp:coreProperties>
</file>